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6"/>
  </p:notesMasterIdLst>
  <p:handoutMasterIdLst>
    <p:handoutMasterId r:id="rId27"/>
  </p:handoutMasterIdLst>
  <p:sldIdLst>
    <p:sldId id="256" r:id="rId5"/>
    <p:sldId id="271" r:id="rId6"/>
    <p:sldId id="272" r:id="rId7"/>
    <p:sldId id="274" r:id="rId8"/>
    <p:sldId id="277" r:id="rId9"/>
    <p:sldId id="276" r:id="rId10"/>
    <p:sldId id="278" r:id="rId11"/>
    <p:sldId id="279" r:id="rId12"/>
    <p:sldId id="293"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Lst>
  <p:sldSz cx="9144000" cy="5143500" type="screen16x9"/>
  <p:notesSz cx="6858000" cy="9144000"/>
  <p:defaultTex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372" autoAdjust="0"/>
  </p:normalViewPr>
  <p:slideViewPr>
    <p:cSldViewPr snapToGrid="0">
      <p:cViewPr varScale="1">
        <p:scale>
          <a:sx n="90" d="100"/>
          <a:sy n="90" d="100"/>
        </p:scale>
        <p:origin x="84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28" y="-1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92174B-0EF5-4C96-9750-5CE7EC83F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7CC0B4-88D4-4B33-B1B5-46507C4AE3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E9D87-2C65-48F6-9A93-10669CD634F1}" type="datetimeFigureOut">
              <a:rPr lang="en-US" smtClean="0"/>
              <a:t>11/25/2021</a:t>
            </a:fld>
            <a:endParaRPr lang="en-US"/>
          </a:p>
        </p:txBody>
      </p:sp>
      <p:sp>
        <p:nvSpPr>
          <p:cNvPr id="4" name="Footer Placeholder 3">
            <a:extLst>
              <a:ext uri="{FF2B5EF4-FFF2-40B4-BE49-F238E27FC236}">
                <a16:creationId xmlns:a16="http://schemas.microsoft.com/office/drawing/2014/main" id="{F6F99A40-8478-46A3-85C0-1FB52C564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A6CA46-F1A8-4E9D-A288-7CFCD2001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18AE84-5FCC-4C89-8B8D-6B03A65565D0}" type="slidenum">
              <a:rPr lang="en-US" smtClean="0"/>
              <a:t>‹#›</a:t>
            </a:fld>
            <a:endParaRPr lang="en-US"/>
          </a:p>
        </p:txBody>
      </p:sp>
    </p:spTree>
    <p:extLst>
      <p:ext uri="{BB962C8B-B14F-4D97-AF65-F5344CB8AC3E}">
        <p14:creationId xmlns:p14="http://schemas.microsoft.com/office/powerpoint/2010/main" val="892275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C88C7-0234-4A6C-BC0C-8B58FDDCD765}" type="datetimeFigureOut">
              <a:rPr lang="en-US" smtClean="0"/>
              <a:t>11/25/2021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D4F69-0F6B-4769-8273-6E025904D8A5}" type="slidenum">
              <a:rPr lang="en-US" smtClean="0"/>
              <a:t>‹#›</a:t>
            </a:fld>
            <a:endParaRPr lang="en-US"/>
          </a:p>
        </p:txBody>
      </p:sp>
    </p:spTree>
    <p:extLst>
      <p:ext uri="{BB962C8B-B14F-4D97-AF65-F5344CB8AC3E}">
        <p14:creationId xmlns:p14="http://schemas.microsoft.com/office/powerpoint/2010/main" val="3556702218"/>
      </p:ext>
    </p:extLst>
  </p:cSld>
  <p:clrMap bg1="lt1" tx1="dk1" bg2="lt2" tx2="dk2" accent1="accent1" accent2="accent2" accent3="accent3" accent4="accent4" accent5="accent5" accent6="accent6" hlink="hlink" folHlink="folHlink"/>
  <p:notesStyle>
    <a:lvl1pPr marL="0" algn="l" defTabSz="342892" rtl="0" eaLnBrk="1" latinLnBrk="0" hangingPunct="1">
      <a:defRPr sz="450" kern="1200">
        <a:solidFill>
          <a:schemeClr val="tx1"/>
        </a:solidFill>
        <a:latin typeface="+mn-lt"/>
        <a:ea typeface="+mn-ea"/>
        <a:cs typeface="+mn-cs"/>
      </a:defRPr>
    </a:lvl1pPr>
    <a:lvl2pPr marL="171446" algn="l" defTabSz="342892" rtl="0" eaLnBrk="1" latinLnBrk="0" hangingPunct="1">
      <a:defRPr sz="450" kern="1200">
        <a:solidFill>
          <a:schemeClr val="tx1"/>
        </a:solidFill>
        <a:latin typeface="+mn-lt"/>
        <a:ea typeface="+mn-ea"/>
        <a:cs typeface="+mn-cs"/>
      </a:defRPr>
    </a:lvl2pPr>
    <a:lvl3pPr marL="342892" algn="l" defTabSz="342892" rtl="0" eaLnBrk="1" latinLnBrk="0" hangingPunct="1">
      <a:defRPr sz="450" kern="1200">
        <a:solidFill>
          <a:schemeClr val="tx1"/>
        </a:solidFill>
        <a:latin typeface="+mn-lt"/>
        <a:ea typeface="+mn-ea"/>
        <a:cs typeface="+mn-cs"/>
      </a:defRPr>
    </a:lvl3pPr>
    <a:lvl4pPr marL="514337" algn="l" defTabSz="342892" rtl="0" eaLnBrk="1" latinLnBrk="0" hangingPunct="1">
      <a:defRPr sz="450" kern="1200">
        <a:solidFill>
          <a:schemeClr val="tx1"/>
        </a:solidFill>
        <a:latin typeface="+mn-lt"/>
        <a:ea typeface="+mn-ea"/>
        <a:cs typeface="+mn-cs"/>
      </a:defRPr>
    </a:lvl4pPr>
    <a:lvl5pPr marL="685783" algn="l" defTabSz="342892" rtl="0" eaLnBrk="1" latinLnBrk="0" hangingPunct="1">
      <a:defRPr sz="450" kern="1200">
        <a:solidFill>
          <a:schemeClr val="tx1"/>
        </a:solidFill>
        <a:latin typeface="+mn-lt"/>
        <a:ea typeface="+mn-ea"/>
        <a:cs typeface="+mn-cs"/>
      </a:defRPr>
    </a:lvl5pPr>
    <a:lvl6pPr marL="857228" algn="l" defTabSz="342892" rtl="0" eaLnBrk="1" latinLnBrk="0" hangingPunct="1">
      <a:defRPr sz="450" kern="1200">
        <a:solidFill>
          <a:schemeClr val="tx1"/>
        </a:solidFill>
        <a:latin typeface="+mn-lt"/>
        <a:ea typeface="+mn-ea"/>
        <a:cs typeface="+mn-cs"/>
      </a:defRPr>
    </a:lvl6pPr>
    <a:lvl7pPr marL="1028675" algn="l" defTabSz="342892" rtl="0" eaLnBrk="1" latinLnBrk="0" hangingPunct="1">
      <a:defRPr sz="450" kern="1200">
        <a:solidFill>
          <a:schemeClr val="tx1"/>
        </a:solidFill>
        <a:latin typeface="+mn-lt"/>
        <a:ea typeface="+mn-ea"/>
        <a:cs typeface="+mn-cs"/>
      </a:defRPr>
    </a:lvl7pPr>
    <a:lvl8pPr marL="1200120" algn="l" defTabSz="342892" rtl="0" eaLnBrk="1" latinLnBrk="0" hangingPunct="1">
      <a:defRPr sz="450" kern="1200">
        <a:solidFill>
          <a:schemeClr val="tx1"/>
        </a:solidFill>
        <a:latin typeface="+mn-lt"/>
        <a:ea typeface="+mn-ea"/>
        <a:cs typeface="+mn-cs"/>
      </a:defRPr>
    </a:lvl8pPr>
    <a:lvl9pPr marL="1371566" algn="l" defTabSz="342892" rtl="0" eaLnBrk="1" latinLnBrk="0" hangingPunct="1">
      <a:defRPr sz="4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F00BC-A7AB-42E7-A680-C7B95C775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AG_Logo_REV.pdf" descr="AG_Logo_REV.pdf">
            <a:extLst>
              <a:ext uri="{FF2B5EF4-FFF2-40B4-BE49-F238E27FC236}">
                <a16:creationId xmlns:a16="http://schemas.microsoft.com/office/drawing/2014/main" id="{463E62CF-65C0-466F-8465-AE0F2C300845}"/>
              </a:ext>
            </a:extLst>
          </p:cNvPr>
          <p:cNvPicPr>
            <a:picLocks noChangeAspect="1"/>
          </p:cNvPicPr>
          <p:nvPr userDrawn="1"/>
        </p:nvPicPr>
        <p:blipFill>
          <a:blip r:embed="rId3"/>
          <a:stretch>
            <a:fillRect/>
          </a:stretch>
        </p:blipFill>
        <p:spPr>
          <a:xfrm>
            <a:off x="6772486" y="479463"/>
            <a:ext cx="1518974" cy="282004"/>
          </a:xfrm>
          <a:prstGeom prst="rect">
            <a:avLst/>
          </a:prstGeom>
          <a:ln w="12700">
            <a:miter lim="400000"/>
          </a:ln>
        </p:spPr>
      </p:pic>
      <p:sp>
        <p:nvSpPr>
          <p:cNvPr id="13" name="Text Placeholder 2">
            <a:extLst>
              <a:ext uri="{FF2B5EF4-FFF2-40B4-BE49-F238E27FC236}">
                <a16:creationId xmlns:a16="http://schemas.microsoft.com/office/drawing/2014/main" id="{7475643D-B1FC-4F7E-881B-50F93214DD1E}"/>
              </a:ext>
            </a:extLst>
          </p:cNvPr>
          <p:cNvSpPr>
            <a:spLocks noGrp="1"/>
          </p:cNvSpPr>
          <p:nvPr>
            <p:ph type="body" sz="quarter" idx="10" hasCustomPrompt="1"/>
          </p:nvPr>
        </p:nvSpPr>
        <p:spPr>
          <a:xfrm>
            <a:off x="796512" y="2236607"/>
            <a:ext cx="7508700" cy="645319"/>
          </a:xfrm>
        </p:spPr>
        <p:txBody>
          <a:bodyPr anchor="ctr">
            <a:norm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ln w="12700" cap="flat">
                  <a:solidFill>
                    <a:schemeClr val="bg1"/>
                  </a:solidFill>
                  <a:prstDash val="solid"/>
                  <a:miter lim="400000"/>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rgbClr val="1A3BDD"/>
                  </a:solidFill>
                  <a:prstDash val="solid"/>
                  <a:miter lim="400000"/>
                </a:ln>
              </a:rPr>
              <a:t>Title</a:t>
            </a:r>
          </a:p>
        </p:txBody>
      </p:sp>
      <p:sp>
        <p:nvSpPr>
          <p:cNvPr id="19" name="Text Placeholder 4">
            <a:extLst>
              <a:ext uri="{FF2B5EF4-FFF2-40B4-BE49-F238E27FC236}">
                <a16:creationId xmlns:a16="http://schemas.microsoft.com/office/drawing/2014/main" id="{24D2D2A7-CF23-490A-A98B-F0EB64770CB3}"/>
              </a:ext>
            </a:extLst>
          </p:cNvPr>
          <p:cNvSpPr>
            <a:spLocks noGrp="1"/>
          </p:cNvSpPr>
          <p:nvPr>
            <p:ph type="body" sz="quarter" idx="12" hasCustomPrompt="1"/>
          </p:nvPr>
        </p:nvSpPr>
        <p:spPr>
          <a:xfrm>
            <a:off x="842817" y="2989975"/>
            <a:ext cx="7508700" cy="305931"/>
          </a:xfrm>
          <a:noFill/>
        </p:spPr>
        <p:txBody>
          <a:bodyPr anchor="ctr">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2000" b="0" spc="19" baseline="0">
                <a:ln>
                  <a:solidFill>
                    <a:srgbClr val="FFFFFF"/>
                  </a:solidFill>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pc="113" dirty="0"/>
              <a:t>Subtitle</a:t>
            </a:r>
          </a:p>
        </p:txBody>
      </p:sp>
      <p:sp>
        <p:nvSpPr>
          <p:cNvPr id="7" name="Text Placeholder 6">
            <a:extLst>
              <a:ext uri="{FF2B5EF4-FFF2-40B4-BE49-F238E27FC236}">
                <a16:creationId xmlns:a16="http://schemas.microsoft.com/office/drawing/2014/main" id="{0F1A2817-C398-4337-A9B1-0874A5B1BDC1}"/>
              </a:ext>
            </a:extLst>
          </p:cNvPr>
          <p:cNvSpPr>
            <a:spLocks noGrp="1"/>
          </p:cNvSpPr>
          <p:nvPr>
            <p:ph type="body" sz="quarter" idx="13" hasCustomPrompt="1"/>
          </p:nvPr>
        </p:nvSpPr>
        <p:spPr>
          <a:xfrm>
            <a:off x="842817" y="4490666"/>
            <a:ext cx="3266480" cy="187039"/>
          </a:xfrm>
          <a:noFill/>
        </p:spPr>
        <p:txBody>
          <a:bodyPr anchor="ctr">
            <a:noAutofit/>
          </a:bodyPr>
          <a:lstStyle>
            <a:lvl1pPr marL="0" indent="0">
              <a:buNone/>
              <a:defRPr sz="1600" spc="113">
                <a:ln>
                  <a:solidFill>
                    <a:schemeClr val="bg1"/>
                  </a:solidFill>
                </a:ln>
                <a:solidFill>
                  <a:schemeClr val="bg1"/>
                </a:solidFill>
                <a:latin typeface="+mn-lt"/>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7437690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3" y="1009691"/>
            <a:ext cx="3584561" cy="3691143"/>
          </a:xfrm>
        </p:spPr>
        <p:txBody>
          <a:body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FE80418-D430-4026-8C9F-A96FC4857855}"/>
              </a:ext>
            </a:extLst>
          </p:cNvPr>
          <p:cNvSpPr>
            <a:spLocks noGrp="1"/>
          </p:cNvSpPr>
          <p:nvPr>
            <p:ph type="body" sz="quarter" idx="18"/>
          </p:nvPr>
        </p:nvSpPr>
        <p:spPr>
          <a:xfrm>
            <a:off x="4426344" y="1009690"/>
            <a:ext cx="3584561" cy="3691143"/>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5D471ED-C33A-4180-BFC3-018A22E5B4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1597439-58BF-4B99-A84A-2F6BE0A96324}"/>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7610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No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36C35-24B2-44D5-BA9F-6F910EF751B1}"/>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6" name="Image" descr="Image">
            <a:extLst>
              <a:ext uri="{FF2B5EF4-FFF2-40B4-BE49-F238E27FC236}">
                <a16:creationId xmlns:a16="http://schemas.microsoft.com/office/drawing/2014/main" id="{9D446AE7-3CC4-469C-8144-1DD948BC3F0F}"/>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327D215A-6664-43CB-984E-17BEC0B40DB6}"/>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04654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ullets_NoImag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C393C3A-F054-4636-85DA-ECCD84C690E2}"/>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2267908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ullets_NoImage_NoLin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51BB91E-6567-4178-90EA-6EBA530FD786}"/>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0660231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gal">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44D490-E4B8-47CE-BCC6-F247FEEC704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7" name="Image" descr="Image">
            <a:extLst>
              <a:ext uri="{FF2B5EF4-FFF2-40B4-BE49-F238E27FC236}">
                <a16:creationId xmlns:a16="http://schemas.microsoft.com/office/drawing/2014/main" id="{903E60CA-A5B5-4250-AF5A-F9124546DE57}"/>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8" name="Rectangle 7">
            <a:extLst>
              <a:ext uri="{FF2B5EF4-FFF2-40B4-BE49-F238E27FC236}">
                <a16:creationId xmlns:a16="http://schemas.microsoft.com/office/drawing/2014/main" id="{4B1C869A-27A0-42F2-9B1D-75A663E403C4}"/>
              </a:ext>
            </a:extLst>
          </p:cNvPr>
          <p:cNvSpPr/>
          <p:nvPr userDrawn="1"/>
        </p:nvSpPr>
        <p:spPr>
          <a:xfrm>
            <a:off x="303213" y="2773363"/>
            <a:ext cx="8537575" cy="1779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just">
              <a:defRPr/>
            </a:pPr>
            <a:r>
              <a:rPr lang="en-US" sz="825" dirty="0">
                <a:solidFill>
                  <a:srgbClr val="141414"/>
                </a:solidFill>
                <a:latin typeface="+mj-lt"/>
                <a:ea typeface="Inter" panose="020B0502030000000004" pitchFamily="34" charset="0"/>
              </a:rPr>
              <a:t>©2021 ArisGlobal, LLC. All rights reserved. ArisGlobal LifeSphere, LifeSphere Nava, LifeSphere EasyDocs, LifeSphere Safety, LifeSphere Intake and Triage, LifeSphere Reporting and Analytics, LifeSphere MultiVigilance, LifeSphere LitPro, LifeSphere Signal and Risk Management, LifeSphere EV Triage, LifeSphere Vet Safety, LifeSphere Regulatory, LifeSphere IDMP, LifeSphere RIMS, LifeSphere Publishing, LifeSphere Clinical, LifeSphere Central Coding, LifeSphere CTMS, LifeSphere eCOA, LifeSphere EDC, LifeSphere eTMF, LifeSphere Investigator, LifeSphere RTSM, LifeSphere SUSAR Reporting, LifeSphere Trial Disclosure, LifeSphere Medical Affairs, LifeSphere Mobile, LifeSphere Medical Information and the ArisGlobal logo are trademarks or registered trademarks of ArisGlobal in the US Patent and Trademark Office and other jurisdictions. Other marks may be trademarks or registered trademarks of their respective owners.</a:t>
            </a:r>
          </a:p>
          <a:p>
            <a:pPr algn="just">
              <a:defRPr/>
            </a:pPr>
            <a:endParaRPr lang="en-US" sz="825" dirty="0">
              <a:solidFill>
                <a:srgbClr val="141414"/>
              </a:solidFill>
              <a:latin typeface="+mj-lt"/>
              <a:ea typeface="Inter" panose="020B0502030000000004" pitchFamily="34" charset="0"/>
            </a:endParaRPr>
          </a:p>
          <a:p>
            <a:pPr algn="just">
              <a:defRPr/>
            </a:pPr>
            <a:r>
              <a:rPr lang="en-US" sz="825" dirty="0">
                <a:solidFill>
                  <a:srgbClr val="141414"/>
                </a:solidFill>
                <a:latin typeface="+mj-lt"/>
                <a:ea typeface="Inter" panose="020B0502030000000004" pitchFamily="34" charset="0"/>
              </a:rPr>
              <a:t>The information you see, hear or read on the pages within this presentation, as well as the presentation’s form and substance, are subject to copyright protection. In no event, may you use, distribute, copy, reproduce, modify, distort, or transmit the information or any of its elements, such as text, images or concepts, without the prior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Trademarks, service marks, and logos (collectively the “trademarks”) displayed on the pages within this booklet, are the property of their respective owner. No license or right pertaining to any of these trademarks shall be granted without the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(and any of its global offices and/or affiliates, including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LLC,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UK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GmbH,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KK,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Pvt. Ltd.) and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(Shanghai) Co.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reserves the right to legally enforce any infringement of its intellectual property, copyright and trademark rights.</a:t>
            </a:r>
          </a:p>
        </p:txBody>
      </p:sp>
      <p:sp>
        <p:nvSpPr>
          <p:cNvPr id="2" name="Footer Placeholder 1">
            <a:extLst>
              <a:ext uri="{FF2B5EF4-FFF2-40B4-BE49-F238E27FC236}">
                <a16:creationId xmlns:a16="http://schemas.microsoft.com/office/drawing/2014/main" id="{A057B687-65C5-49A1-A379-B28B13F38C5F}"/>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31730706"/>
      </p:ext>
    </p:extLst>
  </p:cSld>
  <p:clrMapOvr>
    <a:masterClrMapping/>
  </p:clrMapOvr>
  <p:extLst>
    <p:ext uri="{DCECCB84-F9BA-43D5-87BE-67443E8EF086}">
      <p15:sldGuideLst xmlns:p15="http://schemas.microsoft.com/office/powerpoint/2012/main">
        <p15:guide id="1" orient="horz" pos="7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accent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AB444C10-A725-48D7-8813-1E5FC86F97B6}"/>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accent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5981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tx2">
              <a:lumMod val="60000"/>
              <a:lumOff val="4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bg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6C64E59C-18C0-4B6E-B7AB-94AA1017E8BB}"/>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bg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41333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2"/>
        </a:solidFill>
        <a:effectLst/>
      </p:bgPr>
    </p:bg>
    <p:spTree>
      <p:nvGrpSpPr>
        <p:cNvPr id="1" name=""/>
        <p:cNvGrpSpPr/>
        <p:nvPr/>
      </p:nvGrpSpPr>
      <p:grpSpPr>
        <a:xfrm>
          <a:off x="0" y="0"/>
          <a:ext cx="0" cy="0"/>
          <a:chOff x="0" y="0"/>
          <a:chExt cx="0" cy="0"/>
        </a:xfrm>
      </p:grpSpPr>
      <p:pic>
        <p:nvPicPr>
          <p:cNvPr id="13" name="Image" descr="Image">
            <a:extLst>
              <a:ext uri="{FF2B5EF4-FFF2-40B4-BE49-F238E27FC236}">
                <a16:creationId xmlns:a16="http://schemas.microsoft.com/office/drawing/2014/main" id="{C17E9DB6-64D3-44B6-B4DE-0B51FDEC673F}"/>
              </a:ext>
            </a:extLst>
          </p:cNvPr>
          <p:cNvPicPr>
            <a:picLocks noChangeAspect="1"/>
          </p:cNvPicPr>
          <p:nvPr userDrawn="1"/>
        </p:nvPicPr>
        <p:blipFill>
          <a:blip r:embed="rId2"/>
          <a:stretch>
            <a:fillRect/>
          </a:stretch>
        </p:blipFill>
        <p:spPr>
          <a:xfrm>
            <a:off x="6772486" y="480480"/>
            <a:ext cx="1514162" cy="280988"/>
          </a:xfrm>
          <a:prstGeom prst="rect">
            <a:avLst/>
          </a:prstGeom>
          <a:ln w="12700">
            <a:miter lim="400000"/>
          </a:ln>
        </p:spPr>
      </p:pic>
      <p:sp>
        <p:nvSpPr>
          <p:cNvPr id="9" name="Text Placeholder 4">
            <a:extLst>
              <a:ext uri="{FF2B5EF4-FFF2-40B4-BE49-F238E27FC236}">
                <a16:creationId xmlns:a16="http://schemas.microsoft.com/office/drawing/2014/main" id="{A861329D-4B1F-41D5-9D8E-831A1604B35B}"/>
              </a:ext>
            </a:extLst>
          </p:cNvPr>
          <p:cNvSpPr>
            <a:spLocks noGrp="1"/>
          </p:cNvSpPr>
          <p:nvPr>
            <p:ph type="body" sz="quarter" idx="10" hasCustomPrompt="1"/>
          </p:nvPr>
        </p:nvSpPr>
        <p:spPr>
          <a:xfrm>
            <a:off x="802164" y="2181004"/>
            <a:ext cx="3266479" cy="730970"/>
          </a:xfrm>
        </p:spPr>
        <p:txBody>
          <a:bodyPr anchor="ct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solidFill>
                  <a:schemeClr val="accent1"/>
                </a:solidFill>
              </a:defRPr>
            </a:lvl1pPr>
            <a:lvl2pPr marL="342892"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chemeClr val="bg2"/>
                  </a:solidFill>
                  <a:prstDash val="solid"/>
                  <a:miter lim="400000"/>
                </a:ln>
                <a:solidFill>
                  <a:schemeClr val="tx1"/>
                </a:solidFill>
              </a:rPr>
              <a:t>Text</a:t>
            </a:r>
          </a:p>
        </p:txBody>
      </p:sp>
    </p:spTree>
    <p:extLst>
      <p:ext uri="{BB962C8B-B14F-4D97-AF65-F5344CB8AC3E}">
        <p14:creationId xmlns:p14="http://schemas.microsoft.com/office/powerpoint/2010/main" val="60474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266DE215-7346-8C47-A00B-B188E9360AE9}"/>
              </a:ext>
            </a:extLst>
          </p:cNvPr>
          <p:cNvPicPr>
            <a:picLocks noChangeAspect="1"/>
          </p:cNvPicPr>
          <p:nvPr userDrawn="1"/>
        </p:nvPicPr>
        <p:blipFill>
          <a:blip r:embed="rId3"/>
          <a:stretch>
            <a:fillRect/>
          </a:stretch>
        </p:blipFill>
        <p:spPr>
          <a:xfrm>
            <a:off x="6772486" y="480479"/>
            <a:ext cx="1514162" cy="280988"/>
          </a:xfrm>
          <a:prstGeom prst="rect">
            <a:avLst/>
          </a:prstGeom>
          <a:ln w="12700">
            <a:miter lim="400000"/>
          </a:ln>
        </p:spPr>
      </p:pic>
      <p:sp>
        <p:nvSpPr>
          <p:cNvPr id="5" name="Text Placeholder 4">
            <a:extLst>
              <a:ext uri="{FF2B5EF4-FFF2-40B4-BE49-F238E27FC236}">
                <a16:creationId xmlns:a16="http://schemas.microsoft.com/office/drawing/2014/main" id="{09381556-EFBD-4C6E-8E41-0F279C342582}"/>
              </a:ext>
            </a:extLst>
          </p:cNvPr>
          <p:cNvSpPr>
            <a:spLocks noGrp="1"/>
          </p:cNvSpPr>
          <p:nvPr>
            <p:ph type="body" sz="quarter" idx="14" hasCustomPrompt="1"/>
          </p:nvPr>
        </p:nvSpPr>
        <p:spPr>
          <a:xfrm>
            <a:off x="796512" y="2151121"/>
            <a:ext cx="7447962" cy="784830"/>
          </a:xfrm>
        </p:spPr>
        <p:txBody>
          <a:bodyPr/>
          <a:lstStyle>
            <a:lvl1pPr marL="0" indent="0">
              <a:buNone/>
              <a:defRPr sz="4500" b="0">
                <a:solidFill>
                  <a:schemeClr val="accent1"/>
                </a:solidFill>
              </a:defRPr>
            </a:lvl1pPr>
          </a:lstStyle>
          <a:p>
            <a:pPr lvl="0"/>
            <a:r>
              <a:rPr lang="en-US" dirty="0"/>
              <a:t>Title</a:t>
            </a:r>
          </a:p>
        </p:txBody>
      </p:sp>
      <p:sp>
        <p:nvSpPr>
          <p:cNvPr id="21" name="Text Placeholder 4">
            <a:extLst>
              <a:ext uri="{FF2B5EF4-FFF2-40B4-BE49-F238E27FC236}">
                <a16:creationId xmlns:a16="http://schemas.microsoft.com/office/drawing/2014/main" id="{38DFA13E-E4EE-445E-BF8D-D14E9D201F9A}"/>
              </a:ext>
            </a:extLst>
          </p:cNvPr>
          <p:cNvSpPr>
            <a:spLocks noGrp="1"/>
          </p:cNvSpPr>
          <p:nvPr>
            <p:ph type="body" sz="quarter" idx="15" hasCustomPrompt="1"/>
          </p:nvPr>
        </p:nvSpPr>
        <p:spPr>
          <a:xfrm>
            <a:off x="850909" y="2973791"/>
            <a:ext cx="7393565" cy="335851"/>
          </a:xfrm>
        </p:spPr>
        <p:txBody>
          <a:bodyPr anchor="ctr">
            <a:noAutofit/>
          </a:bodyPr>
          <a:lstStyle>
            <a:lvl1pPr marL="0" indent="0">
              <a:buNone/>
              <a:defRPr sz="2000" b="0">
                <a:solidFill>
                  <a:schemeClr val="accent1"/>
                </a:solidFill>
              </a:defRPr>
            </a:lvl1pPr>
          </a:lstStyle>
          <a:p>
            <a:pPr lvl="0"/>
            <a:r>
              <a:rPr lang="en-US" dirty="0"/>
              <a:t>Subtitle</a:t>
            </a:r>
          </a:p>
        </p:txBody>
      </p:sp>
      <p:sp>
        <p:nvSpPr>
          <p:cNvPr id="22" name="Text Placeholder 4">
            <a:extLst>
              <a:ext uri="{FF2B5EF4-FFF2-40B4-BE49-F238E27FC236}">
                <a16:creationId xmlns:a16="http://schemas.microsoft.com/office/drawing/2014/main" id="{BC3D6675-8FAE-40C7-8AC7-1C2FCCB5AD32}"/>
              </a:ext>
            </a:extLst>
          </p:cNvPr>
          <p:cNvSpPr>
            <a:spLocks noGrp="1"/>
          </p:cNvSpPr>
          <p:nvPr>
            <p:ph type="body" sz="quarter" idx="16" hasCustomPrompt="1"/>
          </p:nvPr>
        </p:nvSpPr>
        <p:spPr>
          <a:xfrm>
            <a:off x="850909" y="4492295"/>
            <a:ext cx="3266480" cy="187039"/>
          </a:xfrm>
        </p:spPr>
        <p:txBody>
          <a:bodyPr anchor="ctr">
            <a:noAutofit/>
          </a:bodyPr>
          <a:lstStyle>
            <a:lvl1pPr marL="0" indent="0">
              <a:buNone/>
              <a:defRPr sz="1600" b="0">
                <a:solidFill>
                  <a:schemeClr val="accent1"/>
                </a:solidFill>
              </a:defRPr>
            </a:lvl1pPr>
          </a:lstStyle>
          <a:p>
            <a:pPr lvl="0"/>
            <a:r>
              <a:rPr lang="en-US" dirty="0"/>
              <a:t>Date</a:t>
            </a:r>
          </a:p>
        </p:txBody>
      </p:sp>
    </p:spTree>
    <p:extLst>
      <p:ext uri="{BB962C8B-B14F-4D97-AF65-F5344CB8AC3E}">
        <p14:creationId xmlns:p14="http://schemas.microsoft.com/office/powerpoint/2010/main" val="318575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2E041805-7AE0-4236-ABBF-4164E98D18D3}"/>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5" name="Straight Connector 14">
            <a:extLst>
              <a:ext uri="{FF2B5EF4-FFF2-40B4-BE49-F238E27FC236}">
                <a16:creationId xmlns:a16="http://schemas.microsoft.com/office/drawing/2014/main" id="{3CA79481-C78E-4232-ACC8-DB90A4F3F01B}"/>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31B578E-9658-4EFA-8532-1217051A6F7D}"/>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7" name="Text Placeholder 3">
            <a:extLst>
              <a:ext uri="{FF2B5EF4-FFF2-40B4-BE49-F238E27FC236}">
                <a16:creationId xmlns:a16="http://schemas.microsoft.com/office/drawing/2014/main" id="{B7136FEE-E11F-46DF-AD06-C555CD06553A}"/>
              </a:ext>
            </a:extLst>
          </p:cNvPr>
          <p:cNvSpPr>
            <a:spLocks noGrp="1"/>
          </p:cNvSpPr>
          <p:nvPr>
            <p:ph type="body" sz="quarter" idx="17"/>
          </p:nvPr>
        </p:nvSpPr>
        <p:spPr>
          <a:xfrm>
            <a:off x="441870" y="1001872"/>
            <a:ext cx="7484517" cy="3587648"/>
          </a:xfrm>
        </p:spPr>
        <p:txBody>
          <a:bodyPr/>
          <a:lstStyle>
            <a:lvl1pPr marL="342900" indent="-342900">
              <a:buSzPct val="100000"/>
              <a:buFont typeface="+mj-lt"/>
              <a:buAutoNum type="arabicPeriod"/>
              <a:defRPr/>
            </a:lvl1pPr>
            <a:lvl2pPr marL="631825" indent="-228600">
              <a:buFont typeface="Arial" panose="020B0604020202020204" pitchFamily="34" charset="0"/>
              <a:buChar char="•"/>
              <a:defRPr/>
            </a:lvl2pPr>
            <a:lvl3pPr marL="914400" indent="-234950">
              <a:buFont typeface="Microsoft Sans Serif"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F6E8BB01-E280-481E-860E-87882169D894}"/>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5E8B2C6E-4E6E-481C-B734-1F9C9CAA2A2F}"/>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88336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59B4A07-73C4-41BF-A908-A4266A06D879}"/>
              </a:ext>
            </a:extLst>
          </p:cNvPr>
          <p:cNvSpPr>
            <a:spLocks noGrp="1"/>
          </p:cNvSpPr>
          <p:nvPr>
            <p:ph type="ftr" sz="quarter" idx="16"/>
          </p:nvPr>
        </p:nvSpPr>
        <p:spPr>
          <a:xfrm>
            <a:off x="5866708" y="4767264"/>
            <a:ext cx="2648643" cy="273844"/>
          </a:xfrm>
        </p:spPr>
        <p:txBody>
          <a:bodyPr/>
          <a:lstStyle/>
          <a:p>
            <a:r>
              <a:rPr lang="en-US" dirty="0"/>
              <a:t>ArisGlobal Confidential © 2021 ArisGlobal. All Rights Reserved.</a:t>
            </a:r>
          </a:p>
        </p:txBody>
      </p:sp>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cxnSp>
        <p:nvCxnSpPr>
          <p:cNvPr id="15" name="Straight Connector 14">
            <a:extLst>
              <a:ext uri="{FF2B5EF4-FFF2-40B4-BE49-F238E27FC236}">
                <a16:creationId xmlns:a16="http://schemas.microsoft.com/office/drawing/2014/main" id="{37C4F5DA-24C8-404D-93B4-CC08A8468F42}"/>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Tree>
    <p:extLst>
      <p:ext uri="{BB962C8B-B14F-4D97-AF65-F5344CB8AC3E}">
        <p14:creationId xmlns:p14="http://schemas.microsoft.com/office/powerpoint/2010/main" val="208713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_No_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9D4A0108-0EDA-4D01-BB33-3FE87BB34C5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79023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84BA7-158A-44C9-91C7-98376A91D9C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3" name="Straight Connector 12">
            <a:extLst>
              <a:ext uri="{FF2B5EF4-FFF2-40B4-BE49-F238E27FC236}">
                <a16:creationId xmlns:a16="http://schemas.microsoft.com/office/drawing/2014/main" id="{2A380B7B-D74F-4453-B358-E0526D58F770}"/>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BE99F02-88D4-4650-B1A1-83F59CBA4563}"/>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6" name="Text Placeholder 3">
            <a:extLst>
              <a:ext uri="{FF2B5EF4-FFF2-40B4-BE49-F238E27FC236}">
                <a16:creationId xmlns:a16="http://schemas.microsoft.com/office/drawing/2014/main" id="{DE8C834C-BA87-4DD9-8453-88A91A2E04C1}"/>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CCDCC016-0219-4A6B-964E-38362B3D1F81}"/>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67AA9B8A-A22E-43F3-8A73-52D426F37EA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58389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69CF1E56-4D56-413F-B279-D6EB464D2EF3}"/>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C89EC275-B134-4809-BA54-43C3AAFF95DD}"/>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17200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hasCustomPrompt="1"/>
          </p:nvPr>
        </p:nvSpPr>
        <p:spPr>
          <a:xfrm>
            <a:off x="445272" y="1009692"/>
            <a:ext cx="7512920" cy="802924"/>
          </a:xfrm>
        </p:spPr>
        <p:txBody>
          <a:bodyPr/>
          <a:lstStyle>
            <a:lvl1pPr marL="0" indent="0">
              <a:buNone/>
              <a:defRPr/>
            </a:lvl1pPr>
          </a:lstStyle>
          <a:p>
            <a:pPr lvl="0"/>
            <a:r>
              <a:rPr lang="en-US" dirty="0"/>
              <a:t>Free text</a:t>
            </a:r>
          </a:p>
        </p:txBody>
      </p:sp>
      <p:sp>
        <p:nvSpPr>
          <p:cNvPr id="8" name="Text Placeholder 3">
            <a:extLst>
              <a:ext uri="{FF2B5EF4-FFF2-40B4-BE49-F238E27FC236}">
                <a16:creationId xmlns:a16="http://schemas.microsoft.com/office/drawing/2014/main" id="{7D3338B9-877E-4CB8-8A37-BCE46FC5F2F0}"/>
              </a:ext>
            </a:extLst>
          </p:cNvPr>
          <p:cNvSpPr>
            <a:spLocks noGrp="1"/>
          </p:cNvSpPr>
          <p:nvPr>
            <p:ph type="body" sz="quarter" idx="18"/>
          </p:nvPr>
        </p:nvSpPr>
        <p:spPr>
          <a:xfrm>
            <a:off x="445272" y="1942087"/>
            <a:ext cx="7512920" cy="2621821"/>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F753AB0-D563-4DA9-A093-4B29441BE7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7632FDEC-D57B-42FC-8AF4-73A0C074A920}"/>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41479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0056036C-7947-46CB-B294-A2FF47A6D8F9}"/>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9FC9F72-5B03-4DC1-B134-B4D7E7F13299}"/>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851082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2818" y="658523"/>
            <a:ext cx="7672533" cy="6481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42818" y="1621631"/>
            <a:ext cx="7672533" cy="2925366"/>
          </a:xfrm>
          <a:prstGeom prst="rect">
            <a:avLst/>
          </a:prstGeom>
        </p:spPr>
        <p:txBody>
          <a:bodyPr vert="horz" wrap="square"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5866708" y="4767264"/>
            <a:ext cx="2648643" cy="273844"/>
          </a:xfrm>
          <a:prstGeom prst="rect">
            <a:avLst/>
          </a:prstGeom>
        </p:spPr>
        <p:txBody>
          <a:bodyPr vert="horz" lIns="91440" tIns="45720" rIns="91440" bIns="45720" rtlCol="0" anchor="ctr"/>
          <a:lstStyle>
            <a:lvl1pPr algn="r">
              <a:defRPr sz="375">
                <a:solidFill>
                  <a:schemeClr val="tx2"/>
                </a:solidFill>
              </a:defRPr>
            </a:lvl1pPr>
          </a:lstStyle>
          <a:p>
            <a:r>
              <a:rPr lang="en-US" dirty="0"/>
              <a:t>ArisGlobal Confidential © 2021 ArisGlobal. All Rights Reserved.</a:t>
            </a:r>
          </a:p>
        </p:txBody>
      </p:sp>
      <p:sp>
        <p:nvSpPr>
          <p:cNvPr id="4" name="Slide Number Placeholder 3">
            <a:extLst>
              <a:ext uri="{FF2B5EF4-FFF2-40B4-BE49-F238E27FC236}">
                <a16:creationId xmlns:a16="http://schemas.microsoft.com/office/drawing/2014/main" id="{1F80951F-A97B-4C26-97F8-8F9157F6425D}"/>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accent1"/>
                </a:solidFill>
              </a:defRPr>
            </a:lvl1pPr>
          </a:lstStyle>
          <a:p>
            <a:fld id="{18C35892-E2DF-4085-B552-07E7B2102D0F}" type="slidenum">
              <a:rPr lang="en-US" smtClean="0"/>
              <a:pPr/>
              <a:t>‹#›</a:t>
            </a:fld>
            <a:endParaRPr lang="en-US"/>
          </a:p>
        </p:txBody>
      </p:sp>
    </p:spTree>
    <p:extLst>
      <p:ext uri="{BB962C8B-B14F-4D97-AF65-F5344CB8AC3E}">
        <p14:creationId xmlns:p14="http://schemas.microsoft.com/office/powerpoint/2010/main" val="342477736"/>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699" r:id="rId3"/>
    <p:sldLayoutId id="2147483700" r:id="rId4"/>
    <p:sldLayoutId id="2147483714" r:id="rId5"/>
    <p:sldLayoutId id="2147483701" r:id="rId6"/>
    <p:sldLayoutId id="2147483702" r:id="rId7"/>
    <p:sldLayoutId id="2147483710" r:id="rId8"/>
    <p:sldLayoutId id="2147483707" r:id="rId9"/>
    <p:sldLayoutId id="2147483709" r:id="rId10"/>
    <p:sldLayoutId id="2147483706" r:id="rId11"/>
    <p:sldLayoutId id="2147483708" r:id="rId12"/>
    <p:sldLayoutId id="2147483715" r:id="rId13"/>
    <p:sldLayoutId id="2147483705" r:id="rId14"/>
    <p:sldLayoutId id="2147483663" r:id="rId15"/>
    <p:sldLayoutId id="2147483704" r:id="rId16"/>
    <p:sldLayoutId id="2147483686" r:id="rId17"/>
  </p:sldLayoutIdLst>
  <p:hf hdr="0" dt="0"/>
  <p:txStyles>
    <p:titleStyle>
      <a:lvl1pPr algn="l" defTabSz="685783" rtl="0" eaLnBrk="1" latinLnBrk="0" hangingPunct="1">
        <a:lnSpc>
          <a:spcPct val="90000"/>
        </a:lnSpc>
        <a:spcBef>
          <a:spcPct val="0"/>
        </a:spcBef>
        <a:buNone/>
        <a:defRPr sz="2400" b="0" kern="1200">
          <a:solidFill>
            <a:schemeClr val="accent1"/>
          </a:solidFill>
          <a:latin typeface="+mj-lt"/>
          <a:ea typeface="+mj-ea"/>
          <a:cs typeface="+mj-cs"/>
        </a:defRPr>
      </a:lvl1pPr>
    </p:titleStyle>
    <p:bodyStyle>
      <a:lvl1pPr marL="174625" indent="-174625" algn="l" defTabSz="685783" rtl="0" eaLnBrk="1" latinLnBrk="0" hangingPunct="1">
        <a:lnSpc>
          <a:spcPct val="100000"/>
        </a:lnSpc>
        <a:spcBef>
          <a:spcPts val="750"/>
        </a:spcBef>
        <a:spcAft>
          <a:spcPts val="200"/>
        </a:spcAft>
        <a:buClr>
          <a:schemeClr val="accent1"/>
        </a:buClr>
        <a:buSzPct val="110000"/>
        <a:buFont typeface="Arial" panose="020B0604020202020204" pitchFamily="34" charset="0"/>
        <a:buChar char="•"/>
        <a:defRPr sz="1800" kern="1200">
          <a:solidFill>
            <a:schemeClr val="tx2">
              <a:lumMod val="75000"/>
            </a:schemeClr>
          </a:solidFill>
          <a:latin typeface="+mn-lt"/>
          <a:ea typeface="+mn-ea"/>
          <a:cs typeface="+mn-cs"/>
        </a:defRPr>
      </a:lvl1pPr>
      <a:lvl2pPr marL="461963" indent="-173038" algn="l" defTabSz="685783" rtl="0" eaLnBrk="1" latinLnBrk="0" hangingPunct="1">
        <a:lnSpc>
          <a:spcPct val="100000"/>
        </a:lnSpc>
        <a:spcBef>
          <a:spcPts val="375"/>
        </a:spcBef>
        <a:spcAft>
          <a:spcPts val="200"/>
        </a:spcAft>
        <a:buClr>
          <a:schemeClr val="accent1"/>
        </a:buClr>
        <a:buSzPct val="100000"/>
        <a:buFont typeface="Microsoft Sans Serif" panose="020B0604020202020204" pitchFamily="34" charset="0"/>
        <a:buChar char="◦"/>
        <a:defRPr sz="1600" kern="1200">
          <a:solidFill>
            <a:schemeClr val="tx2">
              <a:lumMod val="75000"/>
            </a:schemeClr>
          </a:solidFill>
          <a:latin typeface="+mn-lt"/>
          <a:ea typeface="+mn-ea"/>
          <a:cs typeface="+mn-cs"/>
        </a:defRPr>
      </a:lvl2pPr>
      <a:lvl3pPr marL="739775" indent="-169863" algn="l" defTabSz="685783" rtl="0" eaLnBrk="1" latinLnBrk="0" hangingPunct="1">
        <a:lnSpc>
          <a:spcPct val="100000"/>
        </a:lnSpc>
        <a:spcBef>
          <a:spcPts val="375"/>
        </a:spcBef>
        <a:spcAft>
          <a:spcPts val="200"/>
        </a:spcAft>
        <a:buClr>
          <a:schemeClr val="accent1"/>
        </a:buClr>
        <a:buFont typeface="Microsoft Sans Serif" panose="020B0604020202020204" pitchFamily="34" charset="0"/>
        <a:buChar char="‒"/>
        <a:defRPr sz="1400" kern="1200">
          <a:solidFill>
            <a:schemeClr val="tx2">
              <a:lumMod val="75000"/>
            </a:schemeClr>
          </a:solidFill>
          <a:latin typeface="+mn-lt"/>
          <a:ea typeface="+mn-ea"/>
          <a:cs typeface="+mn-cs"/>
        </a:defRPr>
      </a:lvl3pPr>
      <a:lvl4pPr marL="1028675" indent="0" algn="l" defTabSz="685783" rtl="0" eaLnBrk="1" latinLnBrk="0" hangingPunct="1">
        <a:lnSpc>
          <a:spcPct val="90000"/>
        </a:lnSpc>
        <a:spcBef>
          <a:spcPts val="375"/>
        </a:spcBef>
        <a:spcAft>
          <a:spcPts val="600"/>
        </a:spcAft>
        <a:buClr>
          <a:schemeClr val="tx1"/>
        </a:buClr>
        <a:buFont typeface="Arial" panose="020B0604020202020204" pitchFamily="34" charset="0"/>
        <a:buNone/>
        <a:defRPr sz="1400" kern="1200">
          <a:solidFill>
            <a:schemeClr val="tx2">
              <a:lumMod val="75000"/>
            </a:schemeClr>
          </a:solidFill>
          <a:latin typeface="+mn-lt"/>
          <a:ea typeface="+mn-ea"/>
          <a:cs typeface="+mn-cs"/>
        </a:defRPr>
      </a:lvl4pPr>
      <a:lvl5pPr marL="1628741" indent="-257175" algn="l" defTabSz="685783" rtl="0" eaLnBrk="1" latinLnBrk="0" hangingPunct="1">
        <a:lnSpc>
          <a:spcPct val="90000"/>
        </a:lnSpc>
        <a:spcBef>
          <a:spcPts val="375"/>
        </a:spcBef>
        <a:spcAft>
          <a:spcPts val="600"/>
        </a:spcAft>
        <a:buClr>
          <a:schemeClr val="tx1"/>
        </a:buClr>
        <a:buFont typeface="Arial" panose="020B0604020202020204" pitchFamily="34" charset="0"/>
        <a:buChar char="•"/>
        <a:defRPr sz="1400" kern="1200">
          <a:solidFill>
            <a:schemeClr val="tx2">
              <a:lumMod val="75000"/>
            </a:schemeClr>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oracle.com/en/database/oracle/oracle-database/21/index.html" TargetMode="External"/><Relationship Id="rId2" Type="http://schemas.openxmlformats.org/officeDocument/2006/relationships/hyperlink" Target="https://docs.oracle.com/en/database/oracle/oracle-database/19/index.html"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sql-drop-truncate/" TargetMode="External"/><Relationship Id="rId2" Type="http://schemas.openxmlformats.org/officeDocument/2006/relationships/hyperlink" Target="https://www.geeksforgeeks.org/sql-create/" TargetMode="External"/><Relationship Id="rId1" Type="http://schemas.openxmlformats.org/officeDocument/2006/relationships/slideLayout" Target="../slideLayouts/slideLayout13.xml"/><Relationship Id="rId6" Type="http://schemas.openxmlformats.org/officeDocument/2006/relationships/hyperlink" Target="https://www.geeksforgeeks.org/sql-alter-rename/" TargetMode="External"/><Relationship Id="rId5" Type="http://schemas.openxmlformats.org/officeDocument/2006/relationships/hyperlink" Target="https://www.geeksforgeeks.org/sql-comments/" TargetMode="External"/><Relationship Id="rId4" Type="http://schemas.openxmlformats.org/officeDocument/2006/relationships/hyperlink" Target="https://www.geeksforgeeks.org/sql-alter-add-drop-modif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tpoint.com/oracle-tutorial" TargetMode="External"/><Relationship Id="rId2" Type="http://schemas.openxmlformats.org/officeDocument/2006/relationships/hyperlink" Target="https://www.javatpoint.com/mysql-tutoria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294C793-16BA-4BC6-A15C-A327059C5C95}"/>
              </a:ext>
            </a:extLst>
          </p:cNvPr>
          <p:cNvSpPr>
            <a:spLocks noGrp="1"/>
          </p:cNvSpPr>
          <p:nvPr>
            <p:ph type="body" sz="quarter" idx="10"/>
          </p:nvPr>
        </p:nvSpPr>
        <p:spPr>
          <a:xfrm>
            <a:off x="817650" y="1629204"/>
            <a:ext cx="7508700" cy="645319"/>
          </a:xfrm>
        </p:spPr>
        <p:txBody>
          <a:bodyPr>
            <a:normAutofit fontScale="85000" lnSpcReduction="10000"/>
          </a:bodyPr>
          <a:lstStyle/>
          <a:p>
            <a:r>
              <a:rPr lang="en-US" dirty="0"/>
              <a:t>Database Management System</a:t>
            </a:r>
          </a:p>
        </p:txBody>
      </p:sp>
      <p:sp>
        <p:nvSpPr>
          <p:cNvPr id="14" name="Text Placeholder 13">
            <a:extLst>
              <a:ext uri="{FF2B5EF4-FFF2-40B4-BE49-F238E27FC236}">
                <a16:creationId xmlns:a16="http://schemas.microsoft.com/office/drawing/2014/main" id="{A8E2EC3C-FAA1-434A-92F1-50D0B679440B}"/>
              </a:ext>
            </a:extLst>
          </p:cNvPr>
          <p:cNvSpPr>
            <a:spLocks noGrp="1"/>
          </p:cNvSpPr>
          <p:nvPr>
            <p:ph type="body" sz="quarter" idx="13"/>
          </p:nvPr>
        </p:nvSpPr>
        <p:spPr>
          <a:xfrm>
            <a:off x="842817" y="4371774"/>
            <a:ext cx="3266480" cy="305931"/>
          </a:xfrm>
        </p:spPr>
        <p:txBody>
          <a:bodyPr/>
          <a:lstStyle/>
          <a:p>
            <a:r>
              <a:rPr lang="en-US" sz="1600" dirty="0"/>
              <a:t>Date:26/11/2021</a:t>
            </a:r>
          </a:p>
        </p:txBody>
      </p:sp>
      <p:sp>
        <p:nvSpPr>
          <p:cNvPr id="5" name="TextBox 4">
            <a:extLst>
              <a:ext uri="{FF2B5EF4-FFF2-40B4-BE49-F238E27FC236}">
                <a16:creationId xmlns:a16="http://schemas.microsoft.com/office/drawing/2014/main" id="{C76652C2-B3A3-43DC-88B5-66F8EC964532}"/>
              </a:ext>
            </a:extLst>
          </p:cNvPr>
          <p:cNvSpPr txBox="1"/>
          <p:nvPr/>
        </p:nvSpPr>
        <p:spPr>
          <a:xfrm>
            <a:off x="6400801" y="2753833"/>
            <a:ext cx="2392326" cy="2009553"/>
          </a:xfrm>
          <a:prstGeom prst="rect">
            <a:avLst/>
          </a:prstGeom>
        </p:spPr>
        <p:txBody>
          <a:bodyPr vert="horz" wrap="square" lIns="91440" tIns="45720" rIns="91440" bIns="45720" rtlCol="0">
            <a:normAutofit/>
          </a:bodyPr>
          <a:lstStyle/>
          <a:p>
            <a:pPr marL="169863" indent="-169863" algn="l">
              <a:buClr>
                <a:schemeClr val="accent1"/>
              </a:buClr>
              <a:buFont typeface="Arial" panose="020B0604020202020204" pitchFamily="34" charset="0"/>
              <a:buChar char="•"/>
            </a:pPr>
            <a:endParaRPr lang="en-US" sz="1800" dirty="0">
              <a:solidFill>
                <a:schemeClr val="tx2">
                  <a:lumMod val="75000"/>
                </a:schemeClr>
              </a:solidFill>
            </a:endParaRPr>
          </a:p>
        </p:txBody>
      </p:sp>
      <p:sp>
        <p:nvSpPr>
          <p:cNvPr id="6" name="TextBox 5">
            <a:extLst>
              <a:ext uri="{FF2B5EF4-FFF2-40B4-BE49-F238E27FC236}">
                <a16:creationId xmlns:a16="http://schemas.microsoft.com/office/drawing/2014/main" id="{F8F69FC4-2D29-49FF-AF34-4254B9670F75}"/>
              </a:ext>
            </a:extLst>
          </p:cNvPr>
          <p:cNvSpPr txBox="1"/>
          <p:nvPr/>
        </p:nvSpPr>
        <p:spPr>
          <a:xfrm>
            <a:off x="6570921" y="2753833"/>
            <a:ext cx="2222206" cy="1360967"/>
          </a:xfrm>
          <a:prstGeom prst="rect">
            <a:avLst/>
          </a:prstGeom>
        </p:spPr>
        <p:txBody>
          <a:bodyPr vert="horz" wrap="square" lIns="91440" tIns="45720" rIns="91440" bIns="45720" rtlCol="0">
            <a:normAutofit/>
          </a:bodyPr>
          <a:lstStyle/>
          <a:p>
            <a:pPr algn="l">
              <a:buClr>
                <a:schemeClr val="accent1"/>
              </a:buClr>
            </a:pPr>
            <a:r>
              <a:rPr lang="en-US" sz="1800" dirty="0">
                <a:solidFill>
                  <a:schemeClr val="bg1"/>
                </a:solidFill>
              </a:rPr>
              <a:t>AKSHATHA A M</a:t>
            </a:r>
          </a:p>
          <a:p>
            <a:pPr algn="l">
              <a:buClr>
                <a:schemeClr val="accent1"/>
              </a:buClr>
            </a:pPr>
            <a:r>
              <a:rPr lang="en-US" sz="1800" dirty="0">
                <a:solidFill>
                  <a:schemeClr val="bg1"/>
                </a:solidFill>
              </a:rPr>
              <a:t>HARISHA R</a:t>
            </a:r>
          </a:p>
          <a:p>
            <a:pPr algn="l">
              <a:buClr>
                <a:schemeClr val="accent1"/>
              </a:buClr>
            </a:pPr>
            <a:r>
              <a:rPr lang="en-US" sz="1800" dirty="0">
                <a:solidFill>
                  <a:schemeClr val="bg1"/>
                </a:solidFill>
              </a:rPr>
              <a:t>RAHUL R NAVALLI</a:t>
            </a:r>
          </a:p>
          <a:p>
            <a:pPr algn="l">
              <a:buClr>
                <a:schemeClr val="accent1"/>
              </a:buClr>
            </a:pPr>
            <a:r>
              <a:rPr lang="en-US" sz="1800" dirty="0">
                <a:solidFill>
                  <a:schemeClr val="bg1"/>
                </a:solidFill>
              </a:rPr>
              <a:t>SHIVAKUMAR P</a:t>
            </a:r>
          </a:p>
        </p:txBody>
      </p:sp>
      <p:sp>
        <p:nvSpPr>
          <p:cNvPr id="7" name="TextBox 6">
            <a:extLst>
              <a:ext uri="{FF2B5EF4-FFF2-40B4-BE49-F238E27FC236}">
                <a16:creationId xmlns:a16="http://schemas.microsoft.com/office/drawing/2014/main" id="{CDAB20A9-B7C2-4FCB-B166-D08298B9A8F3}"/>
              </a:ext>
            </a:extLst>
          </p:cNvPr>
          <p:cNvSpPr txBox="1"/>
          <p:nvPr/>
        </p:nvSpPr>
        <p:spPr>
          <a:xfrm>
            <a:off x="6198781" y="3359888"/>
            <a:ext cx="2222206" cy="1011886"/>
          </a:xfrm>
          <a:prstGeom prst="rect">
            <a:avLst/>
          </a:prstGeom>
        </p:spPr>
        <p:txBody>
          <a:bodyPr vert="horz" wrap="square" lIns="91440" tIns="45720" rIns="91440" bIns="45720" rtlCol="0">
            <a:normAutofit/>
          </a:bodyPr>
          <a:lstStyle/>
          <a:p>
            <a:pPr marL="169863" indent="-169863" algn="l">
              <a:buClr>
                <a:schemeClr val="accent1"/>
              </a:buClr>
              <a:buFont typeface="Arial" panose="020B0604020202020204" pitchFamily="34" charset="0"/>
              <a:buChar char="•"/>
            </a:pPr>
            <a:endParaRPr lang="en-US"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9AA96371-4E06-46EA-BD38-EC494196A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220" y="2339760"/>
            <a:ext cx="1839432" cy="1966777"/>
          </a:xfrm>
          <a:prstGeom prst="rect">
            <a:avLst/>
          </a:prstGeom>
        </p:spPr>
      </p:pic>
    </p:spTree>
    <p:extLst>
      <p:ext uri="{BB962C8B-B14F-4D97-AF65-F5344CB8AC3E}">
        <p14:creationId xmlns:p14="http://schemas.microsoft.com/office/powerpoint/2010/main" val="2646362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698368-5FCD-4D56-B01E-5D8F2E89BD33}"/>
              </a:ext>
            </a:extLst>
          </p:cNvPr>
          <p:cNvSpPr>
            <a:spLocks noGrp="1"/>
          </p:cNvSpPr>
          <p:nvPr>
            <p:ph type="sldNum" sz="quarter" idx="4"/>
          </p:nvPr>
        </p:nvSpPr>
        <p:spPr/>
        <p:txBody>
          <a:bodyPr/>
          <a:lstStyle/>
          <a:p>
            <a:fld id="{18C35892-E2DF-4085-B552-07E7B2102D0F}" type="slidenum">
              <a:rPr lang="en-US" smtClean="0"/>
              <a:t>10</a:t>
            </a:fld>
            <a:endParaRPr lang="en-US"/>
          </a:p>
        </p:txBody>
      </p:sp>
      <p:sp>
        <p:nvSpPr>
          <p:cNvPr id="4" name="Text Placeholder 3">
            <a:extLst>
              <a:ext uri="{FF2B5EF4-FFF2-40B4-BE49-F238E27FC236}">
                <a16:creationId xmlns:a16="http://schemas.microsoft.com/office/drawing/2014/main" id="{FDFB6E35-F88F-4EC8-ABF1-3102697435A5}"/>
              </a:ext>
            </a:extLst>
          </p:cNvPr>
          <p:cNvSpPr>
            <a:spLocks noGrp="1"/>
          </p:cNvSpPr>
          <p:nvPr>
            <p:ph type="body" sz="quarter" idx="17"/>
          </p:nvPr>
        </p:nvSpPr>
        <p:spPr>
          <a:xfrm>
            <a:off x="445272" y="659220"/>
            <a:ext cx="7512920" cy="3583172"/>
          </a:xfrm>
        </p:spPr>
        <p:txBody>
          <a:bodyPr/>
          <a:lstStyle/>
          <a:p>
            <a:pPr marL="0" indent="0">
              <a:buNone/>
            </a:pPr>
            <a:r>
              <a:rPr lang="en-US" sz="1800" b="1" i="0" u="sng" dirty="0">
                <a:effectLst/>
                <a:latin typeface="Times New Roman" panose="02020603050405020304" pitchFamily="18" charset="0"/>
                <a:cs typeface="Times New Roman" panose="02020603050405020304" pitchFamily="18" charset="0"/>
              </a:rPr>
              <a:t>Oracle Database</a:t>
            </a:r>
            <a:r>
              <a:rPr lang="en-US" sz="1800" b="0" i="0" dirty="0">
                <a:effectLst/>
                <a:latin typeface="Times New Roman" panose="02020603050405020304" pitchFamily="18" charset="0"/>
                <a:cs typeface="Times New Roman" panose="02020603050405020304" pitchFamily="18" charset="0"/>
              </a:rPr>
              <a:t> : </a:t>
            </a:r>
          </a:p>
          <a:p>
            <a:pPr marL="342900" indent="-342900">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Oracle provides a range of industry-leading on-premises and cloud-based solutions to meet the data management requirements from small and medium sized businesses to large global enterprises.</a:t>
            </a:r>
          </a:p>
          <a:p>
            <a:pPr marL="342900" indent="-342900">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Oracle Database is the world's most popular database. Available on cloud and on-premises platforms, </a:t>
            </a:r>
            <a:r>
              <a:rPr lang="en-US" sz="18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Oracle Database 19c</a:t>
            </a:r>
            <a:r>
              <a:rPr lang="en-US" sz="1800" b="0" i="0" dirty="0">
                <a:effectLst/>
                <a:latin typeface="Times New Roman" panose="02020603050405020304" pitchFamily="18" charset="0"/>
                <a:cs typeface="Times New Roman" panose="02020603050405020304" pitchFamily="18" charset="0"/>
              </a:rPr>
              <a:t> is the most recent long-term release, with an extended support window. </a:t>
            </a:r>
            <a:r>
              <a:rPr lang="en-US" sz="1800" b="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Oracle Database 21c</a:t>
            </a:r>
            <a:r>
              <a:rPr lang="en-US" sz="1800" b="0" i="0" dirty="0">
                <a:effectLst/>
                <a:latin typeface="Times New Roman" panose="02020603050405020304" pitchFamily="18" charset="0"/>
                <a:cs typeface="Times New Roman" panose="02020603050405020304" pitchFamily="18" charset="0"/>
              </a:rPr>
              <a:t> is the latest innovation release, initially available on Oracle cloud through Autonomous Database Free Tier and Database Cloud Service.</a:t>
            </a:r>
            <a:endParaRPr lang="en-US" sz="1800"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39EF71E6-2610-4D06-ABC3-A9D05909218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6" name="Picture 5" descr="A white container with a red label&#10;&#10;Description automatically generated with medium confidence">
            <a:extLst>
              <a:ext uri="{FF2B5EF4-FFF2-40B4-BE49-F238E27FC236}">
                <a16:creationId xmlns:a16="http://schemas.microsoft.com/office/drawing/2014/main" id="{8AA1A7BD-B5D7-47FA-9BAD-D1B5C22B2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766" y="2812257"/>
            <a:ext cx="2124075" cy="2228850"/>
          </a:xfrm>
          <a:prstGeom prst="rect">
            <a:avLst/>
          </a:prstGeom>
        </p:spPr>
      </p:pic>
    </p:spTree>
    <p:extLst>
      <p:ext uri="{BB962C8B-B14F-4D97-AF65-F5344CB8AC3E}">
        <p14:creationId xmlns:p14="http://schemas.microsoft.com/office/powerpoint/2010/main" val="59248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BC3113-79C7-4B82-B461-1E4532CDC144}"/>
              </a:ext>
            </a:extLst>
          </p:cNvPr>
          <p:cNvSpPr>
            <a:spLocks noGrp="1"/>
          </p:cNvSpPr>
          <p:nvPr>
            <p:ph type="sldNum" sz="quarter" idx="4"/>
          </p:nvPr>
        </p:nvSpPr>
        <p:spPr/>
        <p:txBody>
          <a:bodyPr/>
          <a:lstStyle/>
          <a:p>
            <a:fld id="{18C35892-E2DF-4085-B552-07E7B2102D0F}" type="slidenum">
              <a:rPr lang="en-US" smtClean="0"/>
              <a:t>11</a:t>
            </a:fld>
            <a:endParaRPr lang="en-US"/>
          </a:p>
        </p:txBody>
      </p:sp>
      <p:sp>
        <p:nvSpPr>
          <p:cNvPr id="4" name="Text Placeholder 3">
            <a:extLst>
              <a:ext uri="{FF2B5EF4-FFF2-40B4-BE49-F238E27FC236}">
                <a16:creationId xmlns:a16="http://schemas.microsoft.com/office/drawing/2014/main" id="{84FA9EC2-812C-42AE-A3A8-B5D7A702A4DA}"/>
              </a:ext>
            </a:extLst>
          </p:cNvPr>
          <p:cNvSpPr>
            <a:spLocks noGrp="1"/>
          </p:cNvSpPr>
          <p:nvPr>
            <p:ph type="body" sz="quarter" idx="17"/>
          </p:nvPr>
        </p:nvSpPr>
        <p:spPr>
          <a:xfrm>
            <a:off x="551597" y="726178"/>
            <a:ext cx="7512920" cy="3691143"/>
          </a:xfrm>
        </p:spPr>
        <p:txBody>
          <a:bodyPr/>
          <a:lstStyle/>
          <a:p>
            <a:pPr marL="342900" indent="-342900" algn="l">
              <a:buFont typeface="Wingdings" panose="05000000000000000000" pitchFamily="2" charset="2"/>
              <a:buChar char="Ø"/>
            </a:pPr>
            <a:r>
              <a:rPr lang="en-US" sz="1800" b="0" i="0" dirty="0">
                <a:solidFill>
                  <a:srgbClr val="1A1816"/>
                </a:solidFill>
                <a:effectLst/>
                <a:latin typeface="Times New Roman" panose="02020603050405020304" pitchFamily="18" charset="0"/>
                <a:cs typeface="Times New Roman" panose="02020603050405020304" pitchFamily="18" charset="0"/>
              </a:rPr>
              <a:t>Oracle SQL Developer is a free graphical tool that enhances productivity and simplifies database development tasks. With SQL Developer, you can browse database objects, run SQL statements and SQL scripts, edit and debug PL/SQL statements, manipulate and export data, and view and create reports. You can connect to Oracle databases, and you can connect to selected third-party (non-Oracle) databases, view metadata and data, and migrate these databases to Oracle.</a:t>
            </a:r>
          </a:p>
          <a:p>
            <a:pPr marL="342900" indent="-342900" algn="l">
              <a:buFont typeface="Wingdings" panose="05000000000000000000" pitchFamily="2" charset="2"/>
              <a:buChar char="Ø"/>
            </a:pPr>
            <a:r>
              <a:rPr lang="en-US" sz="1800" b="0" i="0" dirty="0">
                <a:solidFill>
                  <a:srgbClr val="1A1816"/>
                </a:solidFill>
                <a:effectLst/>
                <a:latin typeface="Times New Roman" panose="02020603050405020304" pitchFamily="18" charset="0"/>
                <a:cs typeface="Times New Roman" panose="02020603050405020304" pitchFamily="18" charset="0"/>
              </a:rPr>
              <a:t>SQL Developer also integrates interfaces into several related technologies, including Oracle Data Miner, Oracle OLAP, Oracle Times Ten In-Memory Database, and SQL Developer Data Modeler (read-only).</a:t>
            </a:r>
          </a:p>
          <a:p>
            <a:endParaRPr lang="en-US" dirty="0"/>
          </a:p>
        </p:txBody>
      </p:sp>
      <p:sp>
        <p:nvSpPr>
          <p:cNvPr id="5" name="Footer Placeholder 4">
            <a:extLst>
              <a:ext uri="{FF2B5EF4-FFF2-40B4-BE49-F238E27FC236}">
                <a16:creationId xmlns:a16="http://schemas.microsoft.com/office/drawing/2014/main" id="{88CBB6DF-A878-4F56-B1C1-17C8614F5233}"/>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81170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1804A0-C166-4D24-93E2-71A76BE0C382}"/>
              </a:ext>
            </a:extLst>
          </p:cNvPr>
          <p:cNvSpPr>
            <a:spLocks noGrp="1"/>
          </p:cNvSpPr>
          <p:nvPr>
            <p:ph type="sldNum" sz="quarter" idx="4"/>
          </p:nvPr>
        </p:nvSpPr>
        <p:spPr/>
        <p:txBody>
          <a:bodyPr/>
          <a:lstStyle/>
          <a:p>
            <a:fld id="{18C35892-E2DF-4085-B552-07E7B2102D0F}" type="slidenum">
              <a:rPr lang="en-US" smtClean="0"/>
              <a:t>12</a:t>
            </a:fld>
            <a:endParaRPr lang="en-US"/>
          </a:p>
        </p:txBody>
      </p:sp>
      <p:sp>
        <p:nvSpPr>
          <p:cNvPr id="4" name="Text Placeholder 3">
            <a:extLst>
              <a:ext uri="{FF2B5EF4-FFF2-40B4-BE49-F238E27FC236}">
                <a16:creationId xmlns:a16="http://schemas.microsoft.com/office/drawing/2014/main" id="{640BB974-D2FD-473F-B111-A087288FFDC3}"/>
              </a:ext>
            </a:extLst>
          </p:cNvPr>
          <p:cNvSpPr>
            <a:spLocks noGrp="1"/>
          </p:cNvSpPr>
          <p:nvPr>
            <p:ph type="body" sz="quarter" idx="17"/>
          </p:nvPr>
        </p:nvSpPr>
        <p:spPr>
          <a:xfrm>
            <a:off x="445272" y="223284"/>
            <a:ext cx="8167100" cy="4817823"/>
          </a:xfrm>
        </p:spPr>
        <p:txBody>
          <a:bodyPr>
            <a:noAutofit/>
          </a:bodyPr>
          <a:lstStyle/>
          <a:p>
            <a:pPr marL="0" indent="0">
              <a:buNone/>
            </a:pPr>
            <a:r>
              <a:rPr lang="en-US" sz="1600" b="1" u="sng" dirty="0">
                <a:latin typeface="Times New Roman" panose="02020603050405020304" pitchFamily="18" charset="0"/>
                <a:cs typeface="Times New Roman" panose="02020603050405020304" pitchFamily="18" charset="0"/>
              </a:rPr>
              <a:t>SQL Select Statement :</a:t>
            </a:r>
          </a:p>
          <a:p>
            <a:pPr marL="0" indent="0">
              <a:buNone/>
            </a:pPr>
            <a:r>
              <a:rPr lang="en-US" sz="1600" b="1" u="sng" dirty="0">
                <a:latin typeface="Times New Roman" panose="02020603050405020304" pitchFamily="18" charset="0"/>
                <a:cs typeface="Times New Roman" panose="02020603050405020304" pitchFamily="18" charset="0"/>
              </a:rPr>
              <a:t>Data Query Language (DQL) :</a:t>
            </a:r>
          </a:p>
          <a:p>
            <a:pPr marL="0" indent="0">
              <a:buNone/>
            </a:pPr>
            <a:r>
              <a:rPr lang="en-IN" sz="1600" dirty="0">
                <a:latin typeface="Times New Roman" panose="02020603050405020304" pitchFamily="18" charset="0"/>
                <a:cs typeface="Times New Roman" panose="02020603050405020304" pitchFamily="18" charset="0"/>
              </a:rPr>
              <a:t>DQL is used to retrieve the data from the database.</a:t>
            </a:r>
          </a:p>
          <a:p>
            <a:pPr marL="342900" indent="-342900">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SELECT :</a:t>
            </a:r>
            <a:r>
              <a:rPr lang="en-IN" sz="1600" dirty="0">
                <a:latin typeface="Times New Roman" panose="02020603050405020304" pitchFamily="18" charset="0"/>
                <a:cs typeface="Times New Roman" panose="02020603050405020304" pitchFamily="18" charset="0"/>
              </a:rPr>
              <a:t>It is used to retrieve the data from the table and display it.</a:t>
            </a:r>
          </a:p>
          <a:p>
            <a:pPr marL="0" indent="0">
              <a:buNone/>
            </a:pPr>
            <a:r>
              <a:rPr lang="en-IN" sz="1600" dirty="0">
                <a:latin typeface="Times New Roman" panose="02020603050405020304" pitchFamily="18" charset="0"/>
                <a:cs typeface="Times New Roman" panose="02020603050405020304" pitchFamily="18" charset="0"/>
              </a:rPr>
              <a:t>      SELECT statements requires two clauses:</a:t>
            </a:r>
          </a:p>
          <a:p>
            <a:pPr marL="0" indent="0">
              <a:buNone/>
            </a:pPr>
            <a:r>
              <a:rPr lang="en-IN" sz="1600" b="1" dirty="0">
                <a:latin typeface="Times New Roman" panose="02020603050405020304" pitchFamily="18" charset="0"/>
                <a:cs typeface="Times New Roman" panose="02020603050405020304" pitchFamily="18" charset="0"/>
              </a:rPr>
              <a:t>       1.SELECT</a:t>
            </a:r>
          </a:p>
          <a:p>
            <a:pPr marL="0" indent="0">
              <a:buNone/>
            </a:pPr>
            <a:r>
              <a:rPr lang="en-IN" sz="1600" b="1" dirty="0">
                <a:latin typeface="Times New Roman" panose="02020603050405020304" pitchFamily="18" charset="0"/>
                <a:cs typeface="Times New Roman" panose="02020603050405020304" pitchFamily="18" charset="0"/>
              </a:rPr>
              <a:t>       2.FROM</a:t>
            </a:r>
          </a:p>
          <a:p>
            <a:pPr marL="0" indent="0">
              <a:buNone/>
            </a:pPr>
            <a:r>
              <a:rPr lang="en-IN" sz="1600" dirty="0">
                <a:latin typeface="Times New Roman" panose="02020603050405020304" pitchFamily="18" charset="0"/>
                <a:cs typeface="Times New Roman" panose="02020603050405020304" pitchFamily="18" charset="0"/>
              </a:rPr>
              <a:t>syntax:  SELECT </a:t>
            </a:r>
            <a:r>
              <a:rPr lang="en-IN" sz="1600" dirty="0" err="1">
                <a:latin typeface="Times New Roman" panose="02020603050405020304" pitchFamily="18" charset="0"/>
                <a:cs typeface="Times New Roman" panose="02020603050405020304" pitchFamily="18" charset="0"/>
              </a:rPr>
              <a:t>Column_name</a:t>
            </a:r>
            <a:endParaRPr lang="en-IN" sz="1600" dirty="0">
              <a:latin typeface="Times New Roman" panose="02020603050405020304" pitchFamily="18" charset="0"/>
              <a:cs typeface="Times New Roman" panose="02020603050405020304" pitchFamily="18" charset="0"/>
            </a:endParaRPr>
          </a:p>
          <a:p>
            <a:pPr marL="0" indent="0">
              <a:buNone/>
            </a:pPr>
            <a:r>
              <a:rPr lang="en-IN" sz="1600" dirty="0">
                <a:latin typeface="Times New Roman" panose="02020603050405020304" pitchFamily="18" charset="0"/>
                <a:cs typeface="Times New Roman" panose="02020603050405020304" pitchFamily="18" charset="0"/>
              </a:rPr>
              <a:t>                   FROM </a:t>
            </a:r>
            <a:r>
              <a:rPr lang="en-IN" sz="1600" dirty="0" err="1">
                <a:latin typeface="Times New Roman" panose="02020603050405020304" pitchFamily="18" charset="0"/>
                <a:cs typeface="Times New Roman" panose="02020603050405020304" pitchFamily="18" charset="0"/>
              </a:rPr>
              <a:t>Table_name</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example:</a:t>
            </a:r>
          </a:p>
          <a:p>
            <a:pPr marL="0" indent="0">
              <a:buNone/>
            </a:pPr>
            <a:r>
              <a:rPr lang="en-IN" sz="1600" dirty="0">
                <a:latin typeface="Times New Roman" panose="02020603050405020304" pitchFamily="18" charset="0"/>
                <a:cs typeface="Times New Roman" panose="02020603050405020304" pitchFamily="18" charset="0"/>
              </a:rPr>
              <a:t>            select * </a:t>
            </a:r>
          </a:p>
          <a:p>
            <a:pPr marL="0" indent="0">
              <a:buNone/>
            </a:pPr>
            <a:r>
              <a:rPr lang="en-IN" sz="1600" dirty="0">
                <a:latin typeface="Times New Roman" panose="02020603050405020304" pitchFamily="18" charset="0"/>
                <a:cs typeface="Times New Roman" panose="02020603050405020304" pitchFamily="18" charset="0"/>
              </a:rPr>
              <a:t>            from student;</a:t>
            </a:r>
          </a:p>
          <a:p>
            <a:pPr marL="0" indent="0">
              <a:buNone/>
            </a:pPr>
            <a:r>
              <a:rPr lang="en-IN" sz="1600" dirty="0">
                <a:latin typeface="Times New Roman" panose="02020603050405020304" pitchFamily="18" charset="0"/>
                <a:cs typeface="Times New Roman" panose="02020603050405020304" pitchFamily="18" charset="0"/>
              </a:rPr>
              <a:t>        (It retrieves all the details from the student table) .   </a:t>
            </a:r>
          </a:p>
          <a:p>
            <a:pPr marL="0" indent="0">
              <a:buNone/>
            </a:pPr>
            <a:r>
              <a:rPr lang="en-IN" sz="16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a:p>
            <a:endParaRPr lang="en-US" sz="1600" dirty="0"/>
          </a:p>
        </p:txBody>
      </p:sp>
      <p:sp>
        <p:nvSpPr>
          <p:cNvPr id="5" name="Footer Placeholder 4">
            <a:extLst>
              <a:ext uri="{FF2B5EF4-FFF2-40B4-BE49-F238E27FC236}">
                <a16:creationId xmlns:a16="http://schemas.microsoft.com/office/drawing/2014/main" id="{3AC6A8A8-87C9-4162-B097-F4EAE4134EF8}"/>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32035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CEC68-8F7E-476D-B7D0-3395A5CC4038}"/>
              </a:ext>
            </a:extLst>
          </p:cNvPr>
          <p:cNvSpPr>
            <a:spLocks noGrp="1"/>
          </p:cNvSpPr>
          <p:nvPr>
            <p:ph type="sldNum" sz="quarter" idx="4"/>
          </p:nvPr>
        </p:nvSpPr>
        <p:spPr/>
        <p:txBody>
          <a:bodyPr/>
          <a:lstStyle/>
          <a:p>
            <a:fld id="{18C35892-E2DF-4085-B552-07E7B2102D0F}" type="slidenum">
              <a:rPr lang="en-US" smtClean="0"/>
              <a:t>13</a:t>
            </a:fld>
            <a:endParaRPr lang="en-US"/>
          </a:p>
        </p:txBody>
      </p:sp>
      <p:sp>
        <p:nvSpPr>
          <p:cNvPr id="4" name="Text Placeholder 3">
            <a:extLst>
              <a:ext uri="{FF2B5EF4-FFF2-40B4-BE49-F238E27FC236}">
                <a16:creationId xmlns:a16="http://schemas.microsoft.com/office/drawing/2014/main" id="{8A14B9FA-CFC3-4166-8CDF-46F8AE94EFA1}"/>
              </a:ext>
            </a:extLst>
          </p:cNvPr>
          <p:cNvSpPr>
            <a:spLocks noGrp="1"/>
          </p:cNvSpPr>
          <p:nvPr>
            <p:ph type="body" sz="quarter" idx="17"/>
          </p:nvPr>
        </p:nvSpPr>
        <p:spPr>
          <a:xfrm>
            <a:off x="445272" y="102393"/>
            <a:ext cx="7512920" cy="4598442"/>
          </a:xfrm>
        </p:spPr>
        <p:txBody>
          <a:bodyPr>
            <a:noAutofit/>
          </a:bodyPr>
          <a:lstStyle/>
          <a:p>
            <a:pPr marL="630238" lvl="1" indent="-342900">
              <a:spcBef>
                <a:spcPts val="600"/>
              </a:spcBef>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SELECT statements have two optional clauses:</a:t>
            </a:r>
          </a:p>
          <a:p>
            <a:pPr marL="287338" lvl="1" indent="0">
              <a:spcBef>
                <a:spcPts val="600"/>
              </a:spcBef>
              <a:buNone/>
            </a:pPr>
            <a:r>
              <a:rPr lang="en-US" sz="1400" dirty="0">
                <a:latin typeface="Times New Roman" panose="02020603050405020304" pitchFamily="18" charset="0"/>
                <a:cs typeface="Times New Roman" panose="02020603050405020304" pitchFamily="18" charset="0"/>
              </a:rPr>
              <a:t> 1.</a:t>
            </a:r>
            <a:r>
              <a:rPr lang="en-US" sz="1400" b="1" dirty="0">
                <a:latin typeface="Times New Roman" panose="02020603050405020304" pitchFamily="18" charset="0"/>
                <a:cs typeface="Times New Roman" panose="02020603050405020304" pitchFamily="18" charset="0"/>
              </a:rPr>
              <a:t>WHERE</a:t>
            </a:r>
            <a:r>
              <a:rPr lang="en-US" sz="1400" dirty="0">
                <a:latin typeface="Times New Roman" panose="02020603050405020304" pitchFamily="18" charset="0"/>
                <a:cs typeface="Times New Roman" panose="02020603050405020304" pitchFamily="18" charset="0"/>
              </a:rPr>
              <a:t>(conditions/expressions)</a:t>
            </a:r>
          </a:p>
          <a:p>
            <a:pPr marL="287338" lvl="1" indent="0">
              <a:spcBef>
                <a:spcPts val="600"/>
              </a:spcBef>
              <a:buNone/>
            </a:pPr>
            <a:r>
              <a:rPr lang="en-US" sz="1400" dirty="0">
                <a:latin typeface="Times New Roman" panose="02020603050405020304" pitchFamily="18" charset="0"/>
                <a:cs typeface="Times New Roman" panose="02020603050405020304" pitchFamily="18" charset="0"/>
              </a:rPr>
              <a:t>syntax:</a:t>
            </a:r>
            <a:r>
              <a:rPr lang="en-IN" sz="1400" dirty="0">
                <a:effectLst/>
                <a:latin typeface="Times New Roman" panose="02020603050405020304" pitchFamily="18" charset="0"/>
                <a:ea typeface="Arial" panose="020B0604020202020204" pitchFamily="34" charset="0"/>
                <a:cs typeface="Times New Roman" panose="02020603050405020304" pitchFamily="18" charset="0"/>
              </a:rPr>
              <a:t>SELECT column1, column2....column FROM </a:t>
            </a:r>
            <a:r>
              <a:rPr lang="en-IN" sz="1400" dirty="0" err="1">
                <a:effectLst/>
                <a:latin typeface="Times New Roman" panose="02020603050405020304" pitchFamily="18" charset="0"/>
                <a:ea typeface="Arial" panose="020B0604020202020204" pitchFamily="34" charset="0"/>
                <a:cs typeface="Times New Roman" panose="02020603050405020304" pitchFamily="18" charset="0"/>
              </a:rPr>
              <a:t>table_name</a:t>
            </a:r>
            <a:r>
              <a:rPr lang="en-IN" sz="1400" dirty="0">
                <a:effectLst/>
                <a:latin typeface="Times New Roman" panose="02020603050405020304" pitchFamily="18" charset="0"/>
                <a:ea typeface="Arial" panose="020B0604020202020204" pitchFamily="34" charset="0"/>
                <a:cs typeface="Times New Roman" panose="02020603050405020304" pitchFamily="18" charset="0"/>
              </a:rPr>
              <a:t> WHERE CONDITION;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7338" lvl="1" indent="0">
              <a:spcBef>
                <a:spcPts val="600"/>
              </a:spcBef>
              <a:buNone/>
            </a:pPr>
            <a:r>
              <a:rPr lang="en-US" sz="1400" dirty="0">
                <a:latin typeface="Times New Roman" panose="02020603050405020304" pitchFamily="18" charset="0"/>
                <a:cs typeface="Times New Roman" panose="02020603050405020304" pitchFamily="18" charset="0"/>
              </a:rPr>
              <a:t>  2.</a:t>
            </a:r>
            <a:r>
              <a:rPr lang="en-US" sz="1400" b="1" dirty="0">
                <a:latin typeface="Times New Roman" panose="02020603050405020304" pitchFamily="18" charset="0"/>
                <a:cs typeface="Times New Roman" panose="02020603050405020304" pitchFamily="18" charset="0"/>
              </a:rPr>
              <a:t>ORDER BY</a:t>
            </a:r>
          </a:p>
          <a:p>
            <a:pPr marL="287338" lvl="1" indent="0">
              <a:spcBef>
                <a:spcPts val="600"/>
              </a:spcBef>
              <a:spcAft>
                <a:spcPts val="800"/>
              </a:spcAft>
              <a:buNone/>
            </a:pPr>
            <a:r>
              <a:rPr lang="en-US" sz="1400" dirty="0">
                <a:latin typeface="Times New Roman" panose="02020603050405020304" pitchFamily="18" charset="0"/>
                <a:cs typeface="Times New Roman" panose="02020603050405020304" pitchFamily="18" charset="0"/>
              </a:rPr>
              <a:t>       </a:t>
            </a:r>
            <a:r>
              <a:rPr lang="en-IN" sz="1400" dirty="0">
                <a:effectLst/>
                <a:latin typeface="Times New Roman" panose="02020603050405020304" pitchFamily="18" charset="0"/>
                <a:ea typeface="Arial" panose="020B0604020202020204" pitchFamily="34" charset="0"/>
                <a:cs typeface="Times New Roman" panose="02020603050405020304" pitchFamily="18" charset="0"/>
              </a:rPr>
              <a:t>SELECT column1, column2....column FROM </a:t>
            </a:r>
            <a:r>
              <a:rPr lang="en-IN" sz="1400" dirty="0" err="1">
                <a:effectLst/>
                <a:latin typeface="Times New Roman" panose="02020603050405020304" pitchFamily="18" charset="0"/>
                <a:ea typeface="Arial" panose="020B0604020202020204" pitchFamily="34" charset="0"/>
                <a:cs typeface="Times New Roman" panose="02020603050405020304" pitchFamily="18" charset="0"/>
              </a:rPr>
              <a:t>table_name</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287338" lvl="1" indent="0">
              <a:spcBef>
                <a:spcPts val="600"/>
              </a:spcBef>
              <a:spcAft>
                <a:spcPts val="800"/>
              </a:spcAft>
              <a:buNone/>
            </a:pPr>
            <a:r>
              <a:rPr lang="en-IN" sz="1400" dirty="0">
                <a:effectLst/>
                <a:latin typeface="Times New Roman" panose="02020603050405020304" pitchFamily="18" charset="0"/>
                <a:ea typeface="Arial" panose="020B0604020202020204" pitchFamily="34" charset="0"/>
                <a:cs typeface="Times New Roman" panose="02020603050405020304" pitchFamily="18" charset="0"/>
              </a:rPr>
              <a:t>WHERE CONDITION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7338" lvl="1" indent="0">
              <a:spcBef>
                <a:spcPts val="600"/>
              </a:spcBef>
              <a:spcAft>
                <a:spcPts val="800"/>
              </a:spcAft>
              <a:buNone/>
            </a:pPr>
            <a:r>
              <a:rPr lang="en-IN" sz="1400" dirty="0">
                <a:effectLst/>
                <a:latin typeface="Times New Roman" panose="02020603050405020304" pitchFamily="18" charset="0"/>
                <a:ea typeface="Arial" panose="020B0604020202020204" pitchFamily="34" charset="0"/>
                <a:cs typeface="Times New Roman" panose="02020603050405020304" pitchFamily="18" charset="0"/>
              </a:rPr>
              <a:t>       ORDER BY </a:t>
            </a:r>
            <a:r>
              <a:rPr lang="en-IN" sz="1400" dirty="0" err="1">
                <a:effectLst/>
                <a:latin typeface="Times New Roman" panose="02020603050405020304" pitchFamily="18" charset="0"/>
                <a:ea typeface="Arial" panose="020B0604020202020204" pitchFamily="34" charset="0"/>
                <a:cs typeface="Times New Roman" panose="02020603050405020304" pitchFamily="18" charset="0"/>
              </a:rPr>
              <a:t>column_name</a:t>
            </a:r>
            <a:r>
              <a:rPr lang="en-IN" sz="1400" dirty="0">
                <a:effectLst/>
                <a:latin typeface="Times New Roman" panose="02020603050405020304" pitchFamily="18" charset="0"/>
                <a:ea typeface="Arial" panose="020B0604020202020204" pitchFamily="34" charset="0"/>
                <a:cs typeface="Times New Roman" panose="02020603050405020304" pitchFamily="18" charset="0"/>
              </a:rPr>
              <a:t> {ASC|DESC}; </a:t>
            </a:r>
          </a:p>
          <a:p>
            <a:pPr marL="565150" lvl="2" indent="0">
              <a:spcBef>
                <a:spcPts val="600"/>
              </a:spcBef>
              <a:spcAft>
                <a:spcPts val="800"/>
              </a:spcAft>
              <a:buNone/>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  for example:</a:t>
            </a:r>
          </a:p>
          <a:p>
            <a:pPr marL="287338" lvl="1" indent="0">
              <a:spcBef>
                <a:spcPts val="600"/>
              </a:spcBef>
              <a:spcAft>
                <a:spcPts val="800"/>
              </a:spcAft>
              <a:buNone/>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SELECT EMP_ID</a:t>
            </a:r>
          </a:p>
          <a:p>
            <a:pPr marL="287338" lvl="1" indent="0">
              <a:spcBef>
                <a:spcPts val="600"/>
              </a:spcBef>
              <a:spcAft>
                <a:spcPts val="800"/>
              </a:spcAft>
              <a:buNone/>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     FROM EMPLOYEE</a:t>
            </a:r>
          </a:p>
          <a:p>
            <a:pPr marL="287338" lvl="1" indent="0">
              <a:spcBef>
                <a:spcPts val="600"/>
              </a:spcBef>
              <a:spcAft>
                <a:spcPts val="800"/>
              </a:spcAft>
              <a:buNone/>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WHERE EMP_NAME=‘SMITH’</a:t>
            </a:r>
          </a:p>
          <a:p>
            <a:pPr marL="287338" lvl="1" indent="0">
              <a:lnSpc>
                <a:spcPct val="115000"/>
              </a:lnSpc>
              <a:spcAft>
                <a:spcPts val="800"/>
              </a:spcAft>
              <a:buNone/>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ORDER BY EMP_ID</a:t>
            </a:r>
          </a:p>
          <a:p>
            <a:pPr marL="287338" lvl="1" indent="0">
              <a:lnSpc>
                <a:spcPct val="115000"/>
              </a:lnSpc>
              <a:spcAft>
                <a:spcPts val="800"/>
              </a:spcAft>
              <a:buNone/>
            </a:pP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7338" lvl="1" indent="0">
              <a:lnSpc>
                <a:spcPct val="115000"/>
              </a:lnSpc>
              <a:spcAft>
                <a:spcPts val="800"/>
              </a:spcAft>
              <a:buNone/>
            </a:pPr>
            <a:r>
              <a:rPr lang="en-IN" sz="14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287338" lvl="1" indent="0">
              <a:buNone/>
            </a:pPr>
            <a:endParaRPr lang="en-US" sz="1400" dirty="0">
              <a:latin typeface="Times New Roman" panose="02020603050405020304" pitchFamily="18" charset="0"/>
              <a:cs typeface="Times New Roman" panose="02020603050405020304" pitchFamily="18" charset="0"/>
            </a:endParaRPr>
          </a:p>
          <a:p>
            <a:pPr marL="287338" lvl="1" indent="0">
              <a:buNone/>
            </a:pPr>
            <a:r>
              <a:rPr lang="en-US"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a:p>
            <a:pPr lvl="1"/>
            <a:endParaRPr lang="en-US" sz="1400" dirty="0"/>
          </a:p>
        </p:txBody>
      </p:sp>
      <p:sp>
        <p:nvSpPr>
          <p:cNvPr id="5" name="Footer Placeholder 4">
            <a:extLst>
              <a:ext uri="{FF2B5EF4-FFF2-40B4-BE49-F238E27FC236}">
                <a16:creationId xmlns:a16="http://schemas.microsoft.com/office/drawing/2014/main" id="{578989B7-E287-48FA-9C86-0306015CF23F}"/>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55591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6A08A-A118-4C12-822B-7C502BE19A66}"/>
              </a:ext>
            </a:extLst>
          </p:cNvPr>
          <p:cNvSpPr>
            <a:spLocks noGrp="1"/>
          </p:cNvSpPr>
          <p:nvPr>
            <p:ph type="sldNum" sz="quarter" idx="4"/>
          </p:nvPr>
        </p:nvSpPr>
        <p:spPr/>
        <p:txBody>
          <a:bodyPr/>
          <a:lstStyle/>
          <a:p>
            <a:fld id="{18C35892-E2DF-4085-B552-07E7B2102D0F}" type="slidenum">
              <a:rPr lang="en-US" smtClean="0"/>
              <a:t>14</a:t>
            </a:fld>
            <a:endParaRPr lang="en-US"/>
          </a:p>
        </p:txBody>
      </p:sp>
      <p:sp>
        <p:nvSpPr>
          <p:cNvPr id="4" name="Text Placeholder 3">
            <a:extLst>
              <a:ext uri="{FF2B5EF4-FFF2-40B4-BE49-F238E27FC236}">
                <a16:creationId xmlns:a16="http://schemas.microsoft.com/office/drawing/2014/main" id="{AB1D380F-3BB6-4F76-8F9C-8CB7188F6F98}"/>
              </a:ext>
            </a:extLst>
          </p:cNvPr>
          <p:cNvSpPr>
            <a:spLocks noGrp="1"/>
          </p:cNvSpPr>
          <p:nvPr>
            <p:ph type="body" sz="quarter" idx="17"/>
          </p:nvPr>
        </p:nvSpPr>
        <p:spPr>
          <a:xfrm>
            <a:off x="445272" y="425303"/>
            <a:ext cx="7512920" cy="4275532"/>
          </a:xfrm>
        </p:spPr>
        <p:txBody>
          <a:bodyPr>
            <a:normAutofit fontScale="85000" lnSpcReduction="20000"/>
          </a:bodyPr>
          <a:lstStyle/>
          <a:p>
            <a:pPr marL="0" indent="0">
              <a:buNone/>
            </a:pPr>
            <a:r>
              <a:rPr lang="en-US" sz="2100" b="1" u="sng" dirty="0">
                <a:latin typeface="Times New Roman" panose="02020603050405020304" pitchFamily="18" charset="0"/>
                <a:cs typeface="Times New Roman" panose="02020603050405020304" pitchFamily="18" charset="0"/>
              </a:rPr>
              <a:t>SELECT Capabilities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SELECT statement has the following capabilities:</a:t>
            </a:r>
          </a:p>
          <a:p>
            <a:pPr marL="0" indent="0">
              <a:buNone/>
            </a:pPr>
            <a:r>
              <a:rPr lang="en-US" sz="1800" dirty="0">
                <a:latin typeface="Times New Roman" panose="02020603050405020304" pitchFamily="18" charset="0"/>
                <a:cs typeface="Times New Roman" panose="02020603050405020304" pitchFamily="18" charset="0"/>
              </a:rPr>
              <a:t>      1.PROJECTION</a:t>
            </a:r>
          </a:p>
          <a:p>
            <a:pPr marL="0" indent="0">
              <a:buNone/>
            </a:pPr>
            <a:r>
              <a:rPr lang="en-US" sz="1800" dirty="0">
                <a:latin typeface="Times New Roman" panose="02020603050405020304" pitchFamily="18" charset="0"/>
                <a:cs typeface="Times New Roman" panose="02020603050405020304" pitchFamily="18" charset="0"/>
              </a:rPr>
              <a:t>       2.SELECTION </a:t>
            </a:r>
          </a:p>
          <a:p>
            <a:pPr marL="0" indent="0">
              <a:buNone/>
            </a:pPr>
            <a:r>
              <a:rPr lang="en-US" sz="1800" dirty="0">
                <a:latin typeface="Times New Roman" panose="02020603050405020304" pitchFamily="18" charset="0"/>
                <a:cs typeface="Times New Roman" panose="02020603050405020304" pitchFamily="18" charset="0"/>
              </a:rPr>
              <a:t>       3.JOINING</a:t>
            </a:r>
          </a:p>
          <a:p>
            <a:pPr marL="0" indent="0">
              <a:buNone/>
            </a:pPr>
            <a:r>
              <a:rPr lang="en-US" sz="1800" b="1" dirty="0">
                <a:latin typeface="Times New Roman" panose="02020603050405020304" pitchFamily="18" charset="0"/>
                <a:cs typeface="Times New Roman" panose="02020603050405020304" pitchFamily="18" charset="0"/>
              </a:rPr>
              <a:t>1.PROJECTION:</a:t>
            </a:r>
          </a:p>
          <a:p>
            <a:pPr marL="0" indent="0">
              <a:buNone/>
            </a:pPr>
            <a:r>
              <a:rPr lang="en-US" sz="1800" dirty="0">
                <a:latin typeface="Times New Roman" panose="02020603050405020304" pitchFamily="18" charset="0"/>
                <a:cs typeface="Times New Roman" panose="02020603050405020304" pitchFamily="18" charset="0"/>
              </a:rPr>
              <a:t>    It is the process of retrieving the data by selecting only the columns is known as projection.</a:t>
            </a:r>
          </a:p>
          <a:p>
            <a:pPr marL="0" indent="0">
              <a:buNone/>
            </a:pPr>
            <a:r>
              <a:rPr lang="en-US" sz="1800" dirty="0">
                <a:latin typeface="Times New Roman" panose="02020603050405020304" pitchFamily="18" charset="0"/>
                <a:cs typeface="Times New Roman" panose="02020603050405020304" pitchFamily="18" charset="0"/>
              </a:rPr>
              <a:t>Example:</a:t>
            </a:r>
          </a:p>
          <a:p>
            <a:pPr marL="0" indent="0">
              <a:buNone/>
            </a:pPr>
            <a:r>
              <a:rPr lang="en-US" sz="1800" b="1" dirty="0">
                <a:latin typeface="Times New Roman" panose="02020603050405020304" pitchFamily="18" charset="0"/>
                <a:cs typeface="Times New Roman" panose="02020603050405020304" pitchFamily="18" charset="0"/>
              </a:rPr>
              <a:t>                    SELECT SID,SNAME</a:t>
            </a:r>
          </a:p>
          <a:p>
            <a:pPr marL="0" indent="0">
              <a:buNone/>
            </a:pPr>
            <a:r>
              <a:rPr lang="en-US" sz="1800" b="1" dirty="0">
                <a:latin typeface="Times New Roman" panose="02020603050405020304" pitchFamily="18" charset="0"/>
                <a:cs typeface="Times New Roman" panose="02020603050405020304" pitchFamily="18" charset="0"/>
              </a:rPr>
              <a:t>                    FROM STUDENT;</a:t>
            </a:r>
          </a:p>
          <a:p>
            <a:pPr marL="0" indent="0">
              <a:buNone/>
            </a:pPr>
            <a:r>
              <a:rPr lang="en-US" sz="1800" dirty="0">
                <a:latin typeface="Times New Roman" panose="02020603050405020304" pitchFamily="18" charset="0"/>
                <a:cs typeface="Times New Roman" panose="02020603050405020304" pitchFamily="18" charset="0"/>
              </a:rPr>
              <a:t>It retrieves student id and student names of all the students from the student table.</a:t>
            </a:r>
          </a:p>
          <a:p>
            <a:pPr marL="0" indent="0">
              <a:buNone/>
            </a:pPr>
            <a:r>
              <a:rPr lang="en-US" sz="1800" b="1" dirty="0">
                <a:latin typeface="Times New Roman" panose="02020603050405020304" pitchFamily="18" charset="0"/>
                <a:cs typeface="Times New Roman" panose="02020603050405020304" pitchFamily="18" charset="0"/>
              </a:rPr>
              <a:t>     </a:t>
            </a:r>
          </a:p>
          <a:p>
            <a:endParaRPr lang="en-US" dirty="0"/>
          </a:p>
        </p:txBody>
      </p:sp>
      <p:sp>
        <p:nvSpPr>
          <p:cNvPr id="5" name="Footer Placeholder 4">
            <a:extLst>
              <a:ext uri="{FF2B5EF4-FFF2-40B4-BE49-F238E27FC236}">
                <a16:creationId xmlns:a16="http://schemas.microsoft.com/office/drawing/2014/main" id="{CC390D0C-E72D-4048-96E1-8C547CE58A19}"/>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95907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6DDDE5-F250-4143-AEEB-91F65CED7BD8}"/>
              </a:ext>
            </a:extLst>
          </p:cNvPr>
          <p:cNvSpPr>
            <a:spLocks noGrp="1"/>
          </p:cNvSpPr>
          <p:nvPr>
            <p:ph type="sldNum" sz="quarter" idx="4"/>
          </p:nvPr>
        </p:nvSpPr>
        <p:spPr/>
        <p:txBody>
          <a:bodyPr/>
          <a:lstStyle/>
          <a:p>
            <a:fld id="{18C35892-E2DF-4085-B552-07E7B2102D0F}" type="slidenum">
              <a:rPr lang="en-US" smtClean="0"/>
              <a:t>15</a:t>
            </a:fld>
            <a:endParaRPr lang="en-US"/>
          </a:p>
        </p:txBody>
      </p:sp>
      <p:sp>
        <p:nvSpPr>
          <p:cNvPr id="4" name="Text Placeholder 3">
            <a:extLst>
              <a:ext uri="{FF2B5EF4-FFF2-40B4-BE49-F238E27FC236}">
                <a16:creationId xmlns:a16="http://schemas.microsoft.com/office/drawing/2014/main" id="{31D94AA4-8129-48F8-8CFF-3EE99690E11D}"/>
              </a:ext>
            </a:extLst>
          </p:cNvPr>
          <p:cNvSpPr>
            <a:spLocks noGrp="1"/>
          </p:cNvSpPr>
          <p:nvPr>
            <p:ph type="body" sz="quarter" idx="17"/>
          </p:nvPr>
        </p:nvSpPr>
        <p:spPr>
          <a:xfrm>
            <a:off x="445272" y="404037"/>
            <a:ext cx="7512920" cy="4296797"/>
          </a:xfrm>
        </p:spPr>
        <p:txBody>
          <a:bodyPr>
            <a:normAutofit fontScale="77500" lnSpcReduction="20000"/>
          </a:bodyPr>
          <a:lstStyle/>
          <a:p>
            <a:pPr marL="0" indent="0">
              <a:buNone/>
            </a:pPr>
            <a:r>
              <a:rPr lang="en-US" sz="1800" b="1" dirty="0">
                <a:latin typeface="Times New Roman" panose="02020603050405020304" pitchFamily="18" charset="0"/>
                <a:cs typeface="Times New Roman" panose="02020603050405020304" pitchFamily="18" charset="0"/>
              </a:rPr>
              <a:t>2.SELECTION:</a:t>
            </a:r>
          </a:p>
          <a:p>
            <a:pPr marL="0" indent="0">
              <a:buNone/>
            </a:pPr>
            <a:r>
              <a:rPr lang="en-US" sz="1800" dirty="0">
                <a:latin typeface="Times New Roman" panose="02020603050405020304" pitchFamily="18" charset="0"/>
                <a:cs typeface="Times New Roman" panose="02020603050405020304" pitchFamily="18" charset="0"/>
              </a:rPr>
              <a:t>   It is the process of retrieving the data by selecting both the columns and rows.  example:</a:t>
            </a:r>
          </a:p>
          <a:p>
            <a:pPr marL="0" indent="0">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SELECT ENAME</a:t>
            </a:r>
          </a:p>
          <a:p>
            <a:pPr marL="0" indent="0">
              <a:buNone/>
            </a:pPr>
            <a:r>
              <a:rPr lang="en-US" sz="1800" b="1" dirty="0">
                <a:latin typeface="Times New Roman" panose="02020603050405020304" pitchFamily="18" charset="0"/>
                <a:cs typeface="Times New Roman" panose="02020603050405020304" pitchFamily="18" charset="0"/>
              </a:rPr>
              <a:t>               FROM EMPLOYEE</a:t>
            </a:r>
          </a:p>
          <a:p>
            <a:pPr marL="0" indent="0">
              <a:buNone/>
            </a:pPr>
            <a:r>
              <a:rPr lang="en-US" sz="1800" b="1" dirty="0">
                <a:latin typeface="Times New Roman" panose="02020603050405020304" pitchFamily="18" charset="0"/>
                <a:cs typeface="Times New Roman" panose="02020603050405020304" pitchFamily="18" charset="0"/>
              </a:rPr>
              <a:t>               WHERE SAL &gt;=1000;</a:t>
            </a:r>
          </a:p>
          <a:p>
            <a:pPr marL="0" indent="0">
              <a:buNone/>
            </a:pPr>
            <a:r>
              <a:rPr lang="en-US" sz="1800" dirty="0">
                <a:latin typeface="Times New Roman" panose="02020603050405020304" pitchFamily="18" charset="0"/>
                <a:cs typeface="Times New Roman" panose="02020603050405020304" pitchFamily="18" charset="0"/>
              </a:rPr>
              <a:t>It retrieves names of the employee getting salary more than or equal to 1000</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3.JOINING:</a:t>
            </a:r>
          </a:p>
          <a:p>
            <a:pPr marL="0" indent="0">
              <a:buNone/>
            </a:pPr>
            <a:r>
              <a:rPr lang="en-US" sz="1800" dirty="0">
                <a:latin typeface="Times New Roman" panose="02020603050405020304" pitchFamily="18" charset="0"/>
                <a:cs typeface="Times New Roman" panose="02020603050405020304" pitchFamily="18" charset="0"/>
              </a:rPr>
              <a:t>    It is the process of retrieving the data from the multiple tables simultaneously is know as joins</a:t>
            </a:r>
          </a:p>
          <a:p>
            <a:pPr marL="0" indent="0">
              <a:buNone/>
            </a:pPr>
            <a:r>
              <a:rPr lang="en-US" sz="1800" dirty="0">
                <a:latin typeface="Times New Roman" panose="02020603050405020304" pitchFamily="18" charset="0"/>
                <a:cs typeface="Times New Roman" panose="02020603050405020304" pitchFamily="18" charset="0"/>
              </a:rPr>
              <a:t>     Types of joins</a:t>
            </a:r>
            <a:r>
              <a:rPr lang="en-US" sz="1800" b="1" dirty="0">
                <a:latin typeface="Times New Roman" panose="02020603050405020304" pitchFamily="18" charset="0"/>
                <a:cs typeface="Times New Roman" panose="02020603050405020304" pitchFamily="18" charset="0"/>
              </a:rPr>
              <a:t>: Inner </a:t>
            </a:r>
            <a:r>
              <a:rPr lang="en-US" sz="1800" b="1" dirty="0" err="1">
                <a:latin typeface="Times New Roman" panose="02020603050405020304" pitchFamily="18" charset="0"/>
                <a:cs typeface="Times New Roman" panose="02020603050405020304" pitchFamily="18" charset="0"/>
              </a:rPr>
              <a:t>join,left,right</a:t>
            </a:r>
            <a:r>
              <a:rPr lang="en-US" sz="1800" b="1" dirty="0">
                <a:latin typeface="Times New Roman" panose="02020603050405020304" pitchFamily="18" charset="0"/>
                <a:cs typeface="Times New Roman" panose="02020603050405020304" pitchFamily="18" charset="0"/>
              </a:rPr>
              <a:t> and full join, self join, </a:t>
            </a:r>
            <a:r>
              <a:rPr lang="en-US" sz="1800" b="1" dirty="0" err="1">
                <a:latin typeface="Times New Roman" panose="02020603050405020304" pitchFamily="18" charset="0"/>
                <a:cs typeface="Times New Roman" panose="02020603050405020304" pitchFamily="18" charset="0"/>
              </a:rPr>
              <a:t>equi</a:t>
            </a:r>
            <a:r>
              <a:rPr lang="en-US" sz="1800" b="1" dirty="0">
                <a:latin typeface="Times New Roman" panose="02020603050405020304" pitchFamily="18" charset="0"/>
                <a:cs typeface="Times New Roman" panose="02020603050405020304" pitchFamily="18" charset="0"/>
              </a:rPr>
              <a:t> and non-</a:t>
            </a:r>
            <a:r>
              <a:rPr lang="en-US" sz="1800" b="1" dirty="0" err="1">
                <a:latin typeface="Times New Roman" panose="02020603050405020304" pitchFamily="18" charset="0"/>
                <a:cs typeface="Times New Roman" panose="02020603050405020304" pitchFamily="18" charset="0"/>
              </a:rPr>
              <a:t>equi</a:t>
            </a:r>
            <a:r>
              <a:rPr lang="en-US" sz="1800" b="1" dirty="0">
                <a:latin typeface="Times New Roman" panose="02020603050405020304" pitchFamily="18" charset="0"/>
                <a:cs typeface="Times New Roman" panose="02020603050405020304" pitchFamily="18" charset="0"/>
              </a:rPr>
              <a:t> joins.</a:t>
            </a:r>
          </a:p>
          <a:p>
            <a:pPr marL="0" indent="0">
              <a:buNone/>
            </a:pPr>
            <a:r>
              <a:rPr lang="en-US" sz="1800" dirty="0">
                <a:latin typeface="Times New Roman" panose="02020603050405020304" pitchFamily="18" charset="0"/>
                <a:cs typeface="Times New Roman" panose="02020603050405020304" pitchFamily="18" charset="0"/>
              </a:rPr>
              <a:t>example</a:t>
            </a:r>
            <a:r>
              <a:rPr lang="en-US" sz="1800" b="1" dirty="0">
                <a:latin typeface="Times New Roman" panose="02020603050405020304" pitchFamily="18" charset="0"/>
                <a:cs typeface="Times New Roman" panose="02020603050405020304" pitchFamily="18" charset="0"/>
              </a:rPr>
              <a:t>: select * from employee </a:t>
            </a:r>
          </a:p>
          <a:p>
            <a:pPr marL="0" indent="0">
              <a:buNone/>
            </a:pPr>
            <a:r>
              <a:rPr lang="en-US" sz="1800" b="1" dirty="0">
                <a:latin typeface="Times New Roman" panose="02020603050405020304" pitchFamily="18" charset="0"/>
                <a:cs typeface="Times New Roman" panose="02020603050405020304" pitchFamily="18" charset="0"/>
              </a:rPr>
              <a:t>                inner join department d</a:t>
            </a:r>
          </a:p>
          <a:p>
            <a:pPr marL="0" indent="0">
              <a:buNone/>
            </a:pPr>
            <a:r>
              <a:rPr lang="en-US" sz="1800" b="1" dirty="0">
                <a:latin typeface="Times New Roman" panose="02020603050405020304" pitchFamily="18" charset="0"/>
                <a:cs typeface="Times New Roman" panose="02020603050405020304" pitchFamily="18" charset="0"/>
              </a:rPr>
              <a:t>                on </a:t>
            </a:r>
            <a:r>
              <a:rPr lang="en-US" sz="1800" b="1" dirty="0" err="1">
                <a:latin typeface="Times New Roman" panose="02020603050405020304" pitchFamily="18" charset="0"/>
                <a:cs typeface="Times New Roman" panose="02020603050405020304" pitchFamily="18" charset="0"/>
              </a:rPr>
              <a:t>e.dept_id</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d.dept_id</a:t>
            </a:r>
            <a:r>
              <a:rPr lang="en-US" sz="1800" b="1" dirty="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324ED3B0-5F37-493C-95AA-45D3A6EFD44C}"/>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91883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376250-D154-48EF-93F0-37522D5DC0C7}"/>
              </a:ext>
            </a:extLst>
          </p:cNvPr>
          <p:cNvSpPr>
            <a:spLocks noGrp="1"/>
          </p:cNvSpPr>
          <p:nvPr>
            <p:ph type="sldNum" sz="quarter" idx="4"/>
          </p:nvPr>
        </p:nvSpPr>
        <p:spPr/>
        <p:txBody>
          <a:bodyPr/>
          <a:lstStyle/>
          <a:p>
            <a:fld id="{18C35892-E2DF-4085-B552-07E7B2102D0F}" type="slidenum">
              <a:rPr lang="en-US" smtClean="0"/>
              <a:t>16</a:t>
            </a:fld>
            <a:endParaRPr lang="en-US"/>
          </a:p>
        </p:txBody>
      </p:sp>
      <p:sp>
        <p:nvSpPr>
          <p:cNvPr id="4" name="Text Placeholder 3">
            <a:extLst>
              <a:ext uri="{FF2B5EF4-FFF2-40B4-BE49-F238E27FC236}">
                <a16:creationId xmlns:a16="http://schemas.microsoft.com/office/drawing/2014/main" id="{515BA56C-001F-4C04-B593-E040C5261AD3}"/>
              </a:ext>
            </a:extLst>
          </p:cNvPr>
          <p:cNvSpPr>
            <a:spLocks noGrp="1"/>
          </p:cNvSpPr>
          <p:nvPr>
            <p:ph type="body" sz="quarter" idx="17"/>
          </p:nvPr>
        </p:nvSpPr>
        <p:spPr>
          <a:xfrm>
            <a:off x="445272" y="446567"/>
            <a:ext cx="7512920" cy="4254267"/>
          </a:xfrm>
        </p:spPr>
        <p:txBody>
          <a:bodyPr>
            <a:normAutofit fontScale="92500" lnSpcReduction="20000"/>
          </a:bodyPr>
          <a:lstStyle/>
          <a:p>
            <a:pPr marL="342900" indent="-342900">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CONCATINATION OPERATOR:</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function is used to add two words or strings.</a:t>
            </a:r>
          </a:p>
          <a:p>
            <a:pPr marL="0" indent="0">
              <a:buNone/>
            </a:pPr>
            <a:r>
              <a:rPr lang="en-US" sz="1800" dirty="0">
                <a:latin typeface="Times New Roman" panose="02020603050405020304" pitchFamily="18" charset="0"/>
                <a:cs typeface="Times New Roman" panose="02020603050405020304" pitchFamily="18" charset="0"/>
              </a:rPr>
              <a:t>syntax:    </a:t>
            </a:r>
            <a:r>
              <a:rPr lang="en-US" sz="1800" b="1" dirty="0">
                <a:latin typeface="Times New Roman" panose="02020603050405020304" pitchFamily="18" charset="0"/>
                <a:cs typeface="Times New Roman" panose="02020603050405020304" pitchFamily="18" charset="0"/>
              </a:rPr>
              <a:t>SELECT ‘string1’ + ‘ ‘ + ‘string2’;</a:t>
            </a:r>
          </a:p>
          <a:p>
            <a:pPr marL="0" indent="0">
              <a:buNone/>
            </a:pPr>
            <a:r>
              <a:rPr lang="en-US" sz="1800" dirty="0">
                <a:latin typeface="Times New Roman" panose="02020603050405020304" pitchFamily="18" charset="0"/>
                <a:cs typeface="Times New Roman" panose="02020603050405020304" pitchFamily="18" charset="0"/>
              </a:rPr>
              <a:t>example:   SELECT ‘Good’ + ‘ ‘ + ‘morning’;</a:t>
            </a:r>
          </a:p>
          <a:p>
            <a:pPr marL="0" indent="0">
              <a:buNone/>
            </a:pPr>
            <a:r>
              <a:rPr lang="en-US" sz="1800" dirty="0">
                <a:latin typeface="Times New Roman" panose="02020603050405020304" pitchFamily="18" charset="0"/>
                <a:cs typeface="Times New Roman" panose="02020603050405020304" pitchFamily="18" charset="0"/>
              </a:rPr>
              <a:t>                            output: Good morning</a:t>
            </a:r>
          </a:p>
          <a:p>
            <a:pPr marL="0" indent="0">
              <a:buNone/>
            </a:pPr>
            <a:r>
              <a:rPr lang="en-US" sz="18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DISTINCT KEYWORD:</a:t>
            </a:r>
          </a:p>
          <a:p>
            <a:r>
              <a:rPr lang="en-US" sz="1800" dirty="0">
                <a:latin typeface="Times New Roman" panose="02020603050405020304" pitchFamily="18" charset="0"/>
                <a:cs typeface="Times New Roman" panose="02020603050405020304" pitchFamily="18" charset="0"/>
              </a:rPr>
              <a:t>It is used to remove the duplicate or repeated values from the result table</a:t>
            </a:r>
          </a:p>
          <a:p>
            <a:pPr marL="0" indent="0">
              <a:buNone/>
            </a:pPr>
            <a:r>
              <a:rPr lang="en-US" sz="1800" dirty="0">
                <a:latin typeface="Times New Roman" panose="02020603050405020304" pitchFamily="18" charset="0"/>
                <a:cs typeface="Times New Roman" panose="02020603050405020304" pitchFamily="18" charset="0"/>
              </a:rPr>
              <a:t>example:</a:t>
            </a:r>
          </a:p>
          <a:p>
            <a:pPr marL="0" indent="0">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SELECT DISTINCT EMP_NAME</a:t>
            </a:r>
          </a:p>
          <a:p>
            <a:pPr marL="0" indent="0">
              <a:buNone/>
            </a:pPr>
            <a:r>
              <a:rPr lang="en-US" sz="1800" b="1" dirty="0">
                <a:latin typeface="Times New Roman" panose="02020603050405020304" pitchFamily="18" charset="0"/>
                <a:cs typeface="Times New Roman" panose="02020603050405020304" pitchFamily="18" charset="0"/>
              </a:rPr>
              <a:t>               FROM EMPLOYEE;</a:t>
            </a:r>
          </a:p>
          <a:p>
            <a:pPr marL="0" indent="0">
              <a:buNone/>
            </a:pPr>
            <a:r>
              <a:rPr lang="en-US" sz="1800" b="1"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6EE36C86-DA69-4393-8FAC-63F6B1A23290}"/>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85888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9EB3B9-AEC5-466C-A202-B75AC7AA1A30}"/>
              </a:ext>
            </a:extLst>
          </p:cNvPr>
          <p:cNvSpPr>
            <a:spLocks noGrp="1"/>
          </p:cNvSpPr>
          <p:nvPr>
            <p:ph type="sldNum" sz="quarter" idx="4"/>
          </p:nvPr>
        </p:nvSpPr>
        <p:spPr/>
        <p:txBody>
          <a:bodyPr/>
          <a:lstStyle/>
          <a:p>
            <a:fld id="{18C35892-E2DF-4085-B552-07E7B2102D0F}" type="slidenum">
              <a:rPr lang="en-US" smtClean="0"/>
              <a:t>17</a:t>
            </a:fld>
            <a:endParaRPr lang="en-US"/>
          </a:p>
        </p:txBody>
      </p:sp>
      <p:sp>
        <p:nvSpPr>
          <p:cNvPr id="4" name="Text Placeholder 3">
            <a:extLst>
              <a:ext uri="{FF2B5EF4-FFF2-40B4-BE49-F238E27FC236}">
                <a16:creationId xmlns:a16="http://schemas.microsoft.com/office/drawing/2014/main" id="{F921D9C2-3FE3-44C8-BAAA-74B0A25C327F}"/>
              </a:ext>
            </a:extLst>
          </p:cNvPr>
          <p:cNvSpPr>
            <a:spLocks noGrp="1"/>
          </p:cNvSpPr>
          <p:nvPr>
            <p:ph type="body" sz="quarter" idx="17"/>
          </p:nvPr>
        </p:nvSpPr>
        <p:spPr>
          <a:xfrm>
            <a:off x="445272" y="542261"/>
            <a:ext cx="7512920" cy="4158574"/>
          </a:xfrm>
        </p:spPr>
        <p:txBody>
          <a:bodyPr>
            <a:normAutofit/>
          </a:bodyPr>
          <a:lstStyle/>
          <a:p>
            <a:pPr marL="0" indent="0">
              <a:buNone/>
            </a:pPr>
            <a:r>
              <a:rPr lang="en-US" sz="1800" b="1" i="0" u="sng" dirty="0">
                <a:effectLst/>
                <a:latin typeface="Times New Roman" panose="02020603050405020304" pitchFamily="18" charset="0"/>
                <a:cs typeface="Times New Roman" panose="02020603050405020304" pitchFamily="18" charset="0"/>
              </a:rPr>
              <a:t>Data Manipulation Language (DML) :</a:t>
            </a:r>
          </a:p>
          <a:p>
            <a:endParaRPr lang="en-US" sz="1800" i="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A data manipulation language (DML) is a computer programming language used for adding (inserting), deleting, and modifying (updating) data in a database. </a:t>
            </a:r>
          </a:p>
          <a:p>
            <a:pPr marL="342900" indent="-34290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A DML is often a sublanguage of a broader database language such as SQL, with the DML comprising some of the operators in the language.</a:t>
            </a:r>
          </a:p>
          <a:p>
            <a:pPr marL="342900" indent="-34290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Data manipulation refers to the process of adjusting data to make it organized and easier to read</a:t>
            </a:r>
          </a:p>
          <a:p>
            <a:pPr marL="342900" indent="-34290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The SQL data manipulation language (DML) is used to query and modify database data.</a:t>
            </a:r>
          </a:p>
          <a:p>
            <a:endParaRPr lang="en-US" dirty="0"/>
          </a:p>
        </p:txBody>
      </p:sp>
      <p:sp>
        <p:nvSpPr>
          <p:cNvPr id="5" name="Footer Placeholder 4">
            <a:extLst>
              <a:ext uri="{FF2B5EF4-FFF2-40B4-BE49-F238E27FC236}">
                <a16:creationId xmlns:a16="http://schemas.microsoft.com/office/drawing/2014/main" id="{BF7B9E83-0052-45D4-A034-43CEBFC27D7F}"/>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59957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B1883C-FAEA-409C-ACE3-78C8431D7AD0}"/>
              </a:ext>
            </a:extLst>
          </p:cNvPr>
          <p:cNvSpPr>
            <a:spLocks noGrp="1"/>
          </p:cNvSpPr>
          <p:nvPr>
            <p:ph type="sldNum" sz="quarter" idx="4"/>
          </p:nvPr>
        </p:nvSpPr>
        <p:spPr/>
        <p:txBody>
          <a:bodyPr/>
          <a:lstStyle/>
          <a:p>
            <a:fld id="{18C35892-E2DF-4085-B552-07E7B2102D0F}" type="slidenum">
              <a:rPr lang="en-US" smtClean="0"/>
              <a:t>18</a:t>
            </a:fld>
            <a:endParaRPr lang="en-US"/>
          </a:p>
        </p:txBody>
      </p:sp>
      <p:sp>
        <p:nvSpPr>
          <p:cNvPr id="4" name="Text Placeholder 3">
            <a:extLst>
              <a:ext uri="{FF2B5EF4-FFF2-40B4-BE49-F238E27FC236}">
                <a16:creationId xmlns:a16="http://schemas.microsoft.com/office/drawing/2014/main" id="{AE8C34DB-59C4-4F14-A80F-6A14A5D75B06}"/>
              </a:ext>
            </a:extLst>
          </p:cNvPr>
          <p:cNvSpPr>
            <a:spLocks noGrp="1"/>
          </p:cNvSpPr>
          <p:nvPr>
            <p:ph type="body" sz="quarter" idx="17"/>
          </p:nvPr>
        </p:nvSpPr>
        <p:spPr>
          <a:xfrm>
            <a:off x="445272" y="425303"/>
            <a:ext cx="7512920" cy="4275532"/>
          </a:xfrm>
        </p:spPr>
        <p:txBody>
          <a:bodyPr>
            <a:normAutofit fontScale="77500" lnSpcReduction="20000"/>
          </a:bodyPr>
          <a:lstStyle/>
          <a:p>
            <a:pPr marL="285750" indent="-285750" algn="l">
              <a:buFont typeface="Wingdings" panose="05000000000000000000" pitchFamily="2" charset="2"/>
              <a:buChar char="Ø"/>
            </a:pPr>
            <a:r>
              <a:rPr lang="en-US" sz="1800" b="1" dirty="0">
                <a:effectLst/>
                <a:latin typeface="Times New Roman" panose="02020603050405020304" pitchFamily="18" charset="0"/>
                <a:cs typeface="Times New Roman" panose="02020603050405020304" pitchFamily="18" charset="0"/>
              </a:rPr>
              <a:t>SELECT </a:t>
            </a:r>
            <a:r>
              <a:rPr lang="en-US" sz="1800" b="0" dirty="0">
                <a:effectLst/>
                <a:latin typeface="Times New Roman" panose="02020603050405020304" pitchFamily="18" charset="0"/>
                <a:cs typeface="Times New Roman" panose="02020603050405020304" pitchFamily="18" charset="0"/>
              </a:rPr>
              <a:t> – to query data in the database</a:t>
            </a:r>
          </a:p>
          <a:p>
            <a:pPr marL="0" indent="0">
              <a:buNone/>
            </a:pPr>
            <a:r>
              <a:rPr lang="en-US" sz="1800" dirty="0">
                <a:effectLst/>
                <a:latin typeface="Times New Roman" panose="02020603050405020304" pitchFamily="18" charset="0"/>
                <a:cs typeface="Times New Roman" panose="02020603050405020304" pitchFamily="18" charset="0"/>
              </a:rPr>
              <a:t>The SELECT statement, or command, allows the user to extract data from tables, based on specific criteria. It is processed according to the following sequence:</a:t>
            </a:r>
          </a:p>
          <a:p>
            <a:pPr marL="0" indent="0">
              <a:buNone/>
            </a:pPr>
            <a:endParaRPr lang="en-US" sz="18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b="1" dirty="0">
                <a:effectLst/>
                <a:latin typeface="Times New Roman" panose="02020603050405020304" pitchFamily="18" charset="0"/>
                <a:cs typeface="Times New Roman" panose="02020603050405020304" pitchFamily="18" charset="0"/>
              </a:rPr>
              <a:t>INSERT</a:t>
            </a:r>
            <a:r>
              <a:rPr lang="en-US" sz="1800" b="0" dirty="0">
                <a:effectLst/>
                <a:latin typeface="Times New Roman" panose="02020603050405020304" pitchFamily="18" charset="0"/>
                <a:cs typeface="Times New Roman" panose="02020603050405020304" pitchFamily="18" charset="0"/>
              </a:rPr>
              <a:t>  – to insert data into a table</a:t>
            </a:r>
          </a:p>
          <a:p>
            <a:pPr algn="l"/>
            <a:r>
              <a:rPr lang="en-US" sz="1800" b="0" dirty="0">
                <a:effectLst/>
                <a:latin typeface="Times New Roman" panose="02020603050405020304" pitchFamily="18" charset="0"/>
                <a:cs typeface="Times New Roman" panose="02020603050405020304" pitchFamily="18" charset="0"/>
              </a:rPr>
              <a:t>The INSERT statement adds rows to a table. In addition, INSERT specifies the table or view that data will be inserted into.</a:t>
            </a:r>
          </a:p>
          <a:p>
            <a:pPr marL="0" indent="0" algn="l">
              <a:buNone/>
            </a:pPr>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800" b="1" dirty="0">
                <a:effectLst/>
                <a:latin typeface="Times New Roman" panose="02020603050405020304" pitchFamily="18" charset="0"/>
                <a:cs typeface="Times New Roman" panose="02020603050405020304" pitchFamily="18" charset="0"/>
              </a:rPr>
              <a:t>UPDATE</a:t>
            </a:r>
            <a:r>
              <a:rPr lang="en-US" sz="1800" b="0" dirty="0">
                <a:effectLst/>
                <a:latin typeface="Times New Roman" panose="02020603050405020304" pitchFamily="18" charset="0"/>
                <a:cs typeface="Times New Roman" panose="02020603050405020304" pitchFamily="18" charset="0"/>
              </a:rPr>
              <a:t> – to update data in a table</a:t>
            </a:r>
          </a:p>
          <a:p>
            <a:pPr algn="l"/>
            <a:r>
              <a:rPr lang="en-US" sz="1800" b="0" dirty="0">
                <a:effectLst/>
                <a:latin typeface="Times New Roman" panose="02020603050405020304" pitchFamily="18" charset="0"/>
                <a:cs typeface="Times New Roman" panose="02020603050405020304" pitchFamily="18" charset="0"/>
              </a:rPr>
              <a:t>The UPDATE statement changes data in existing rows either by adding new data or modifying existing data.</a:t>
            </a:r>
            <a:endParaRPr lang="en-US" sz="1800" dirty="0">
              <a:latin typeface="Times New Roman" panose="02020603050405020304" pitchFamily="18" charset="0"/>
              <a:cs typeface="Times New Roman" panose="02020603050405020304" pitchFamily="18" charset="0"/>
            </a:endParaRPr>
          </a:p>
          <a:p>
            <a:pPr marL="0" indent="0" algn="l">
              <a:buNone/>
            </a:pPr>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800" b="1" dirty="0">
                <a:effectLst/>
                <a:latin typeface="Times New Roman" panose="02020603050405020304" pitchFamily="18" charset="0"/>
                <a:cs typeface="Times New Roman" panose="02020603050405020304" pitchFamily="18" charset="0"/>
              </a:rPr>
              <a:t>DELETE</a:t>
            </a:r>
            <a:r>
              <a:rPr lang="en-US" sz="1800" b="0" dirty="0">
                <a:effectLst/>
                <a:latin typeface="Times New Roman" panose="02020603050405020304" pitchFamily="18" charset="0"/>
                <a:cs typeface="Times New Roman" panose="02020603050405020304" pitchFamily="18" charset="0"/>
              </a:rPr>
              <a:t> – to delete data from a table</a:t>
            </a:r>
          </a:p>
          <a:p>
            <a:pPr marL="0" indent="0" algn="l">
              <a:buNone/>
            </a:pPr>
            <a:r>
              <a:rPr lang="en-US" sz="1800" b="0" dirty="0">
                <a:effectLst/>
                <a:latin typeface="Times New Roman" panose="02020603050405020304" pitchFamily="18" charset="0"/>
                <a:cs typeface="Times New Roman" panose="02020603050405020304" pitchFamily="18" charset="0"/>
              </a:rPr>
              <a:t>The DELETE statement removes rows from a record set. DELETE names the table or view that holds the rows that will be deleted and only one table or row may be listed at a time. WHERE is  a standard WHERE clause that limits the deletion to select records.</a:t>
            </a:r>
          </a:p>
          <a:p>
            <a:pPr algn="l">
              <a:buFont typeface="Arial" panose="020B0604020202020204" pitchFamily="34" charset="0"/>
              <a:buChar char="•"/>
            </a:pPr>
            <a:endParaRPr lang="en-US" sz="1800" b="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b="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BFD200F2-28ED-485B-B598-84675B9A122B}"/>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13448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3FB6EC-F09C-4F99-86AB-6108C597E3B6}"/>
              </a:ext>
            </a:extLst>
          </p:cNvPr>
          <p:cNvSpPr>
            <a:spLocks noGrp="1"/>
          </p:cNvSpPr>
          <p:nvPr>
            <p:ph type="sldNum" sz="quarter" idx="4"/>
          </p:nvPr>
        </p:nvSpPr>
        <p:spPr/>
        <p:txBody>
          <a:bodyPr/>
          <a:lstStyle/>
          <a:p>
            <a:fld id="{18C35892-E2DF-4085-B552-07E7B2102D0F}" type="slidenum">
              <a:rPr lang="en-US" smtClean="0"/>
              <a:t>19</a:t>
            </a:fld>
            <a:endParaRPr lang="en-US"/>
          </a:p>
        </p:txBody>
      </p:sp>
      <p:sp>
        <p:nvSpPr>
          <p:cNvPr id="4" name="Text Placeholder 3">
            <a:extLst>
              <a:ext uri="{FF2B5EF4-FFF2-40B4-BE49-F238E27FC236}">
                <a16:creationId xmlns:a16="http://schemas.microsoft.com/office/drawing/2014/main" id="{41E99DB1-B0D2-46E9-BF80-784875660A71}"/>
              </a:ext>
            </a:extLst>
          </p:cNvPr>
          <p:cNvSpPr>
            <a:spLocks noGrp="1"/>
          </p:cNvSpPr>
          <p:nvPr>
            <p:ph type="body" sz="quarter" idx="17"/>
          </p:nvPr>
        </p:nvSpPr>
        <p:spPr>
          <a:xfrm>
            <a:off x="445272" y="457201"/>
            <a:ext cx="7512920" cy="3625701"/>
          </a:xfrm>
        </p:spPr>
        <p:txBody>
          <a:bodyPr/>
          <a:lstStyle/>
          <a:p>
            <a:r>
              <a:rPr lang="en-US" sz="1800" b="1" i="0" u="sng" dirty="0">
                <a:effectLst/>
                <a:latin typeface="Times New Roman" panose="02020603050405020304" pitchFamily="18" charset="0"/>
                <a:cs typeface="Times New Roman" panose="02020603050405020304" pitchFamily="18" charset="0"/>
              </a:rPr>
              <a:t>Data Definition Language (DDL) :</a:t>
            </a:r>
            <a:endParaRPr lang="en-US" sz="18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DDL refers to Data Definition Language , a subset of SQL statements that change the structure of the database schema in some way, typically by creating, deleting, or modifying schema objects such as databases, tables, and views.</a:t>
            </a:r>
          </a:p>
          <a:p>
            <a:pPr marL="285750" indent="-285750">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DDL is a set of SQL commands used to create, modify, and delete database structures but not data.</a:t>
            </a:r>
          </a:p>
          <a:p>
            <a:pPr marL="285750" indent="-285750">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Common DDL statements are </a:t>
            </a:r>
            <a:r>
              <a:rPr lang="en-US" sz="1800" b="1" i="0" dirty="0">
                <a:effectLst/>
                <a:latin typeface="Times New Roman" panose="02020603050405020304" pitchFamily="18" charset="0"/>
                <a:cs typeface="Times New Roman" panose="02020603050405020304" pitchFamily="18" charset="0"/>
              </a:rPr>
              <a:t>CREATE, ALTER, and DROP</a:t>
            </a:r>
            <a:r>
              <a:rPr lang="en-US" sz="1800" b="0" i="0" dirty="0">
                <a:effectLst/>
                <a:latin typeface="Times New Roman" panose="02020603050405020304" pitchFamily="18" charset="0"/>
                <a:cs typeface="Times New Roman" panose="02020603050405020304" pitchFamily="18" charset="0"/>
              </a:rPr>
              <a:t>.</a:t>
            </a:r>
            <a:br>
              <a:rPr lang="en-US" sz="1800" b="0" i="0" dirty="0">
                <a:effectLst/>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023B4568-77A0-4ED1-8FAF-96F655016884}"/>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28276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2</a:t>
            </a:fld>
            <a:endParaRPr lang="en-US"/>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pPr marL="0" indent="0">
              <a:buNone/>
            </a:pPr>
            <a:r>
              <a:rPr lang="en-US" sz="1800" b="1" u="sng" dirty="0">
                <a:latin typeface="Times New Roman" panose="02020603050405020304" pitchFamily="18" charset="0"/>
                <a:cs typeface="Times New Roman" panose="02020603050405020304" pitchFamily="18" charset="0"/>
              </a:rPr>
              <a:t>Overview of Oracle Database 12c and related products</a:t>
            </a:r>
            <a:r>
              <a:rPr lang="en-US" sz="1800" b="1"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Oracle Database 12c is a relational database management system (RDBMS) designed for both on-premises and cloud uses and deployable on a choice of clustered or single servers.</a:t>
            </a:r>
          </a:p>
          <a:p>
            <a:pPr>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provides comprehensive features for managing data in transaction processing and content management applications.</a:t>
            </a:r>
            <a:endParaRPr lang="en-US" sz="1800" dirty="0">
              <a:latin typeface="Times New Roman" panose="02020603050405020304" pitchFamily="18" charset="0"/>
              <a:cs typeface="Times New Roman" panose="02020603050405020304" pitchFamily="18" charset="0"/>
            </a:endParaRPr>
          </a:p>
          <a:p>
            <a:endParaRPr lang="en-US" sz="1800" dirty="0"/>
          </a:p>
          <a:p>
            <a:pPr marL="0" indent="0">
              <a:buNone/>
            </a:pPr>
            <a:endParaRPr lang="en-US" dirty="0"/>
          </a:p>
        </p:txBody>
      </p:sp>
      <p:pic>
        <p:nvPicPr>
          <p:cNvPr id="5" name="Picture 4" descr="Logo&#10;&#10;Description automatically generated">
            <a:extLst>
              <a:ext uri="{FF2B5EF4-FFF2-40B4-BE49-F238E27FC236}">
                <a16:creationId xmlns:a16="http://schemas.microsoft.com/office/drawing/2014/main" id="{3E05DCB5-E78A-463E-BB29-A44E004D7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302" y="3217871"/>
            <a:ext cx="1959826" cy="1469869"/>
          </a:xfrm>
          <a:prstGeom prst="rect">
            <a:avLst/>
          </a:prstGeom>
        </p:spPr>
      </p:pic>
    </p:spTree>
    <p:extLst>
      <p:ext uri="{BB962C8B-B14F-4D97-AF65-F5344CB8AC3E}">
        <p14:creationId xmlns:p14="http://schemas.microsoft.com/office/powerpoint/2010/main" val="47684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4817CF-93EE-4D5F-9074-4165910F2F1A}"/>
              </a:ext>
            </a:extLst>
          </p:cNvPr>
          <p:cNvSpPr>
            <a:spLocks noGrp="1"/>
          </p:cNvSpPr>
          <p:nvPr>
            <p:ph type="sldNum" sz="quarter" idx="4"/>
          </p:nvPr>
        </p:nvSpPr>
        <p:spPr/>
        <p:txBody>
          <a:bodyPr/>
          <a:lstStyle/>
          <a:p>
            <a:fld id="{18C35892-E2DF-4085-B552-07E7B2102D0F}" type="slidenum">
              <a:rPr lang="en-US" smtClean="0"/>
              <a:t>20</a:t>
            </a:fld>
            <a:endParaRPr lang="en-US"/>
          </a:p>
        </p:txBody>
      </p:sp>
      <p:sp>
        <p:nvSpPr>
          <p:cNvPr id="4" name="Text Placeholder 3">
            <a:extLst>
              <a:ext uri="{FF2B5EF4-FFF2-40B4-BE49-F238E27FC236}">
                <a16:creationId xmlns:a16="http://schemas.microsoft.com/office/drawing/2014/main" id="{E1CBEE56-8298-42F1-A8C6-6CF60B0D108D}"/>
              </a:ext>
            </a:extLst>
          </p:cNvPr>
          <p:cNvSpPr>
            <a:spLocks noGrp="1"/>
          </p:cNvSpPr>
          <p:nvPr>
            <p:ph type="body" sz="quarter" idx="17"/>
          </p:nvPr>
        </p:nvSpPr>
        <p:spPr>
          <a:xfrm>
            <a:off x="445272" y="601934"/>
            <a:ext cx="7512920" cy="4137308"/>
          </a:xfrm>
        </p:spPr>
        <p:txBody>
          <a:bodyPr/>
          <a:lstStyle/>
          <a:p>
            <a:pPr algn="just" fontAlgn="base"/>
            <a:r>
              <a:rPr lang="en-US" sz="1800" b="0" i="0" dirty="0">
                <a:effectLst/>
                <a:latin typeface="Times New Roman" panose="02020603050405020304" pitchFamily="18" charset="0"/>
                <a:cs typeface="Times New Roman" panose="02020603050405020304" pitchFamily="18" charset="0"/>
              </a:rPr>
              <a:t>List of DDL commands: </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CREATE</a:t>
            </a:r>
            <a:r>
              <a:rPr lang="en-US" sz="1800" b="0" i="0" dirty="0">
                <a:effectLst/>
                <a:latin typeface="Times New Roman" panose="02020603050405020304" pitchFamily="18" charset="0"/>
                <a:cs typeface="Times New Roman" panose="02020603050405020304" pitchFamily="18" charset="0"/>
              </a:rPr>
              <a:t>: This command is used to create the database or its objects (like table, index, function, views, store procedure, and triggers).</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DROP</a:t>
            </a:r>
            <a:r>
              <a:rPr lang="en-US" sz="1800" b="0" i="0" dirty="0">
                <a:effectLst/>
                <a:latin typeface="Times New Roman" panose="02020603050405020304" pitchFamily="18" charset="0"/>
                <a:cs typeface="Times New Roman" panose="02020603050405020304" pitchFamily="18" charset="0"/>
              </a:rPr>
              <a:t>: This command is used to delete objects from the database.</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ALTER</a:t>
            </a:r>
            <a:r>
              <a:rPr lang="en-US" sz="1800" b="1" i="0" dirty="0">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This is used to alter the structure of the database.</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TRUNCATE</a:t>
            </a:r>
            <a:r>
              <a:rPr lang="en-US" sz="1800" b="1" i="0" dirty="0">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This is used to remove all records from a table, including all spaces allocated for the records are removed.</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COMMENT</a:t>
            </a:r>
            <a:r>
              <a:rPr lang="en-US" sz="1800" b="0" i="0" dirty="0">
                <a:effectLst/>
                <a:latin typeface="Times New Roman" panose="02020603050405020304" pitchFamily="18" charset="0"/>
                <a:cs typeface="Times New Roman" panose="02020603050405020304" pitchFamily="18" charset="0"/>
              </a:rPr>
              <a:t>: This is used to add comments to the data dictionary.</a:t>
            </a:r>
          </a:p>
          <a:p>
            <a:pPr marL="342900" indent="-342900" algn="just" fontAlgn="base">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RENAME</a:t>
            </a:r>
            <a:r>
              <a:rPr lang="en-US" sz="1800" b="1" i="0" dirty="0">
                <a:effectLst/>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This is used to rename an object existing in the database.</a:t>
            </a:r>
          </a:p>
          <a:p>
            <a:pPr marL="0" indent="0">
              <a:buNone/>
            </a:pPr>
            <a:endParaRPr lang="en-US" sz="1800" dirty="0">
              <a:latin typeface="Times New Roman" panose="02020603050405020304" pitchFamily="18"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FB8545BB-E5C0-4FA1-A692-65871FC872BA}"/>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165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4A81C-6C2F-490F-9D5D-22ACE2635CFE}"/>
              </a:ext>
            </a:extLst>
          </p:cNvPr>
          <p:cNvSpPr>
            <a:spLocks noGrp="1"/>
          </p:cNvSpPr>
          <p:nvPr>
            <p:ph type="sldNum" sz="quarter" idx="4"/>
          </p:nvPr>
        </p:nvSpPr>
        <p:spPr/>
        <p:txBody>
          <a:bodyPr/>
          <a:lstStyle/>
          <a:p>
            <a:fld id="{18C35892-E2DF-4085-B552-07E7B2102D0F}" type="slidenum">
              <a:rPr lang="en-US" smtClean="0"/>
              <a:t>21</a:t>
            </a:fld>
            <a:endParaRPr lang="en-US"/>
          </a:p>
        </p:txBody>
      </p:sp>
      <p:sp>
        <p:nvSpPr>
          <p:cNvPr id="4" name="Text Placeholder 3">
            <a:extLst>
              <a:ext uri="{FF2B5EF4-FFF2-40B4-BE49-F238E27FC236}">
                <a16:creationId xmlns:a16="http://schemas.microsoft.com/office/drawing/2014/main" id="{1ECAD3BF-DA46-4E9B-ACAE-C0A50A5CC3A2}"/>
              </a:ext>
            </a:extLst>
          </p:cNvPr>
          <p:cNvSpPr>
            <a:spLocks noGrp="1"/>
          </p:cNvSpPr>
          <p:nvPr>
            <p:ph type="body" sz="quarter" idx="17"/>
          </p:nvPr>
        </p:nvSpPr>
        <p:spPr/>
        <p:txBody>
          <a:bodyPr>
            <a:normAutofit/>
          </a:bodyPr>
          <a:lstStyle/>
          <a:p>
            <a:pPr marL="0" indent="0" algn="ctr">
              <a:lnSpc>
                <a:spcPct val="250000"/>
              </a:lnSpc>
              <a:buNone/>
            </a:pPr>
            <a:r>
              <a:rPr lang="en-US" sz="6000" dirty="0">
                <a:latin typeface="Times New Roman" panose="02020603050405020304" pitchFamily="18" charset="0"/>
                <a:cs typeface="Times New Roman" panose="02020603050405020304" pitchFamily="18" charset="0"/>
              </a:rPr>
              <a:t>THANK YOU</a:t>
            </a:r>
          </a:p>
        </p:txBody>
      </p:sp>
      <p:sp>
        <p:nvSpPr>
          <p:cNvPr id="5" name="Footer Placeholder 4">
            <a:extLst>
              <a:ext uri="{FF2B5EF4-FFF2-40B4-BE49-F238E27FC236}">
                <a16:creationId xmlns:a16="http://schemas.microsoft.com/office/drawing/2014/main" id="{0D8DB518-0639-4686-AEAC-549F274D1F92}"/>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79707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p:txBody>
          <a:bodyPr/>
          <a:lstStyle/>
          <a:p>
            <a:fld id="{18C35892-E2DF-4085-B552-07E7B2102D0F}" type="slidenum">
              <a:rPr lang="en-US" smtClean="0"/>
              <a:t>3</a:t>
            </a:fld>
            <a:endParaRPr lang="en-US"/>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445272" y="1009691"/>
            <a:ext cx="7512920" cy="3691143"/>
          </a:xfrm>
        </p:spPr>
        <p:txBody>
          <a:bodyPr/>
          <a:lstStyle/>
          <a:p>
            <a:pPr marL="0" indent="0" algn="just">
              <a:buNone/>
            </a:pPr>
            <a:r>
              <a:rPr lang="en-US" sz="2000" b="1" i="0" u="sng" dirty="0">
                <a:effectLst/>
                <a:latin typeface="Times New Roman" panose="02020603050405020304" pitchFamily="18" charset="0"/>
                <a:cs typeface="Times New Roman" panose="02020603050405020304" pitchFamily="18" charset="0"/>
              </a:rPr>
              <a:t>Database Management System :</a:t>
            </a: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Database management system is a software which is used to manage the database. For example: </a:t>
            </a:r>
            <a:r>
              <a:rPr lang="en-US" sz="18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MySQL</a:t>
            </a:r>
            <a:r>
              <a:rPr lang="en-US" sz="1800" b="0" i="0" dirty="0">
                <a:effectLst/>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Oracle</a:t>
            </a:r>
            <a:r>
              <a:rPr lang="en-US" sz="1800" b="0" i="0" dirty="0">
                <a:effectLst/>
                <a:latin typeface="Times New Roman" panose="02020603050405020304" pitchFamily="18" charset="0"/>
                <a:cs typeface="Times New Roman" panose="02020603050405020304" pitchFamily="18" charset="0"/>
              </a:rPr>
              <a:t> are a very popular commercial database which is used in different applications.</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DBMS provides an interface to perform various operations like database creation, storing data in it, updating data, creating a table in the database and a lot more.</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provides protection and security to the database. In the case of multiple users, it also maintains data consistency.</a:t>
            </a:r>
          </a:p>
          <a:p>
            <a:endParaRPr lang="en-US" dirty="0"/>
          </a:p>
        </p:txBody>
      </p:sp>
    </p:spTree>
    <p:extLst>
      <p:ext uri="{BB962C8B-B14F-4D97-AF65-F5344CB8AC3E}">
        <p14:creationId xmlns:p14="http://schemas.microsoft.com/office/powerpoint/2010/main" val="407095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036D78-C138-471F-AB08-61E152F699AF}"/>
              </a:ext>
            </a:extLst>
          </p:cNvPr>
          <p:cNvSpPr>
            <a:spLocks noGrp="1"/>
          </p:cNvSpPr>
          <p:nvPr>
            <p:ph type="sldNum" sz="quarter" idx="4"/>
          </p:nvPr>
        </p:nvSpPr>
        <p:spPr/>
        <p:txBody>
          <a:bodyPr/>
          <a:lstStyle/>
          <a:p>
            <a:fld id="{18C35892-E2DF-4085-B552-07E7B2102D0F}" type="slidenum">
              <a:rPr lang="en-US" smtClean="0"/>
              <a:t>4</a:t>
            </a:fld>
            <a:endParaRPr lang="en-US"/>
          </a:p>
        </p:txBody>
      </p:sp>
      <p:sp>
        <p:nvSpPr>
          <p:cNvPr id="8" name="Text Placeholder 7">
            <a:extLst>
              <a:ext uri="{FF2B5EF4-FFF2-40B4-BE49-F238E27FC236}">
                <a16:creationId xmlns:a16="http://schemas.microsoft.com/office/drawing/2014/main" id="{4F99D1EF-3C1A-40C6-B239-BB2B703E5AD1}"/>
              </a:ext>
            </a:extLst>
          </p:cNvPr>
          <p:cNvSpPr>
            <a:spLocks noGrp="1"/>
          </p:cNvSpPr>
          <p:nvPr>
            <p:ph type="body" sz="quarter" idx="18"/>
          </p:nvPr>
        </p:nvSpPr>
        <p:spPr>
          <a:xfrm>
            <a:off x="445272" y="893135"/>
            <a:ext cx="7512920" cy="3732028"/>
          </a:xfrm>
        </p:spPr>
        <p:txBody>
          <a:bodyPr>
            <a:normAutofit fontScale="85000" lnSpcReduction="10000"/>
          </a:bodyPr>
          <a:lstStyle/>
          <a:p>
            <a:pPr marL="0" indent="0" algn="just">
              <a:buNone/>
            </a:pPr>
            <a:r>
              <a:rPr lang="en-US" sz="2400" b="1" i="0" u="sng" dirty="0">
                <a:effectLst/>
                <a:latin typeface="Times New Roman" panose="02020603050405020304" pitchFamily="18" charset="0"/>
                <a:cs typeface="Times New Roman" panose="02020603050405020304" pitchFamily="18" charset="0"/>
              </a:rPr>
              <a:t>Characteristics of DBMS :</a:t>
            </a:r>
          </a:p>
          <a:p>
            <a:pPr marL="0" indent="0" algn="just">
              <a:buNone/>
            </a:pPr>
            <a:endParaRPr lang="en-US" sz="1800" b="1" u="sng"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uses a digital repository established on a server to store and manage the information.</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can provide a clear and logical view of the process that manipulates data.</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DBMS contains automatic backup and recovery procedures.</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contains ACID properties which maintain data in a healthy state in case of failure.</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can reduce the complex relationship between data.</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is used to support manipulation and processing of data.</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is used to provide security of data.</a:t>
            </a:r>
          </a:p>
          <a:p>
            <a:pPr marL="285750" indent="-285750" algn="just">
              <a:buFont typeface="Wingdings" panose="05000000000000000000" pitchFamily="2" charset="2"/>
              <a:buChar char="Ø"/>
            </a:pPr>
            <a:r>
              <a:rPr lang="en-US" sz="1800" b="0" i="0" dirty="0">
                <a:effectLst/>
                <a:latin typeface="Times New Roman" panose="02020603050405020304" pitchFamily="18" charset="0"/>
                <a:cs typeface="Times New Roman" panose="02020603050405020304" pitchFamily="18" charset="0"/>
              </a:rPr>
              <a:t>It can view the database from different viewpoints according to the requirements of the user.</a:t>
            </a:r>
          </a:p>
          <a:p>
            <a:pPr algn="just"/>
            <a:endParaRPr lang="en-US" dirty="0"/>
          </a:p>
        </p:txBody>
      </p:sp>
      <p:sp>
        <p:nvSpPr>
          <p:cNvPr id="5" name="Footer Placeholder 4">
            <a:extLst>
              <a:ext uri="{FF2B5EF4-FFF2-40B4-BE49-F238E27FC236}">
                <a16:creationId xmlns:a16="http://schemas.microsoft.com/office/drawing/2014/main" id="{27A92A63-ECC1-467F-ACED-AEC0556A7736}"/>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2187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3D266-D180-4C2E-941E-3EF5343E64BA}"/>
              </a:ext>
            </a:extLst>
          </p:cNvPr>
          <p:cNvSpPr>
            <a:spLocks noGrp="1"/>
          </p:cNvSpPr>
          <p:nvPr>
            <p:ph type="sldNum" sz="quarter" idx="4"/>
          </p:nvPr>
        </p:nvSpPr>
        <p:spPr/>
        <p:txBody>
          <a:bodyPr/>
          <a:lstStyle/>
          <a:p>
            <a:fld id="{18C35892-E2DF-4085-B552-07E7B2102D0F}" type="slidenum">
              <a:rPr lang="en-US" smtClean="0"/>
              <a:t>5</a:t>
            </a:fld>
            <a:endParaRPr lang="en-US"/>
          </a:p>
        </p:txBody>
      </p:sp>
      <p:sp>
        <p:nvSpPr>
          <p:cNvPr id="8" name="Text Placeholder 7">
            <a:extLst>
              <a:ext uri="{FF2B5EF4-FFF2-40B4-BE49-F238E27FC236}">
                <a16:creationId xmlns:a16="http://schemas.microsoft.com/office/drawing/2014/main" id="{E89EC1E6-6B69-4A7F-B70F-18EC4DE54D85}"/>
              </a:ext>
            </a:extLst>
          </p:cNvPr>
          <p:cNvSpPr>
            <a:spLocks noGrp="1"/>
          </p:cNvSpPr>
          <p:nvPr>
            <p:ph type="body" sz="quarter" idx="17"/>
          </p:nvPr>
        </p:nvSpPr>
        <p:spPr/>
        <p:txBody>
          <a:bodyPr/>
          <a:lstStyle/>
          <a:p>
            <a:pPr marL="0" indent="0" algn="just">
              <a:buNone/>
            </a:pPr>
            <a:r>
              <a:rPr lang="en-US" sz="2000" b="1" i="0" u="sng" dirty="0">
                <a:effectLst/>
                <a:latin typeface="Times New Roman" panose="02020603050405020304" pitchFamily="18" charset="0"/>
                <a:cs typeface="Times New Roman" panose="02020603050405020304" pitchFamily="18" charset="0"/>
              </a:rPr>
              <a:t>Advantages of DBMS :</a:t>
            </a: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Controls database redundancy</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Data sharing</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Easily Maintenance</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Reduce time</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Backup</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t>
            </a:r>
            <a:r>
              <a:rPr lang="en-US" sz="1800" i="0" dirty="0">
                <a:effectLst/>
                <a:latin typeface="Times New Roman" panose="02020603050405020304" pitchFamily="18" charset="0"/>
                <a:cs typeface="Times New Roman" panose="02020603050405020304" pitchFamily="18" charset="0"/>
              </a:rPr>
              <a:t>ultiple user interface</a:t>
            </a:r>
            <a:endParaRPr lang="en-US" dirty="0"/>
          </a:p>
        </p:txBody>
      </p:sp>
      <p:sp>
        <p:nvSpPr>
          <p:cNvPr id="6" name="Footer Placeholder 5">
            <a:extLst>
              <a:ext uri="{FF2B5EF4-FFF2-40B4-BE49-F238E27FC236}">
                <a16:creationId xmlns:a16="http://schemas.microsoft.com/office/drawing/2014/main" id="{A5DFA2FC-97E6-47E5-8731-D96E066A3D9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94207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6</a:t>
            </a:fld>
            <a:endParaRPr lang="en-US"/>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lgn="just">
              <a:buNone/>
            </a:pPr>
            <a:r>
              <a:rPr lang="en-US" sz="1800" b="1" i="0" u="sng" dirty="0">
                <a:effectLst/>
                <a:latin typeface="Times New Roman" panose="02020603050405020304" pitchFamily="18" charset="0"/>
                <a:cs typeface="Times New Roman" panose="02020603050405020304" pitchFamily="18" charset="0"/>
              </a:rPr>
              <a:t>Disadvantages of DBMS :</a:t>
            </a:r>
            <a:endParaRPr lang="en-US" sz="18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Cost of Hardware and Software</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Size</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 Complexity </a:t>
            </a:r>
          </a:p>
          <a:p>
            <a:pPr algn="just">
              <a:buFont typeface="Wingdings" panose="05000000000000000000" pitchFamily="2" charset="2"/>
              <a:buChar char="Ø"/>
            </a:pPr>
            <a:r>
              <a:rPr lang="en-US" sz="1800" i="0" dirty="0">
                <a:effectLst/>
                <a:latin typeface="Times New Roman" panose="02020603050405020304" pitchFamily="18" charset="0"/>
                <a:cs typeface="Times New Roman" panose="02020603050405020304" pitchFamily="18" charset="0"/>
              </a:rPr>
              <a:t>Higher impact of failure</a:t>
            </a:r>
            <a:endParaRPr lang="en-US" dirty="0"/>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56744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E9FB8-2A26-4A20-B3C2-7CC7E48229E4}"/>
              </a:ext>
            </a:extLst>
          </p:cNvPr>
          <p:cNvSpPr>
            <a:spLocks noGrp="1"/>
          </p:cNvSpPr>
          <p:nvPr>
            <p:ph type="sldNum" sz="quarter" idx="4"/>
          </p:nvPr>
        </p:nvSpPr>
        <p:spPr/>
        <p:txBody>
          <a:bodyPr/>
          <a:lstStyle/>
          <a:p>
            <a:fld id="{18C35892-E2DF-4085-B552-07E7B2102D0F}" type="slidenum">
              <a:rPr lang="en-US" smtClean="0"/>
              <a:t>7</a:t>
            </a:fld>
            <a:endParaRPr lang="en-US"/>
          </a:p>
        </p:txBody>
      </p:sp>
      <p:sp>
        <p:nvSpPr>
          <p:cNvPr id="4" name="Text Placeholder 3">
            <a:extLst>
              <a:ext uri="{FF2B5EF4-FFF2-40B4-BE49-F238E27FC236}">
                <a16:creationId xmlns:a16="http://schemas.microsoft.com/office/drawing/2014/main" id="{76B085EA-69EE-48A1-8B09-C2975D3CBC1B}"/>
              </a:ext>
            </a:extLst>
          </p:cNvPr>
          <p:cNvSpPr>
            <a:spLocks noGrp="1"/>
          </p:cNvSpPr>
          <p:nvPr>
            <p:ph type="body" sz="quarter" idx="17"/>
          </p:nvPr>
        </p:nvSpPr>
        <p:spPr/>
        <p:txBody>
          <a:bodyPr/>
          <a:lstStyle/>
          <a:p>
            <a:pPr marL="0" indent="0">
              <a:buNone/>
            </a:pPr>
            <a: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To SQL </a:t>
            </a:r>
            <a:r>
              <a:rPr lang="en-US" sz="1800" b="1" u="sng" dirty="0">
                <a:solidFill>
                  <a:srgbClr val="222222"/>
                </a:solidFill>
                <a:latin typeface="Times New Roman" panose="02020603050405020304" pitchFamily="18" charset="0"/>
                <a:cs typeface="Times New Roman" panose="02020603050405020304" pitchFamily="18" charset="0"/>
              </a:rPr>
              <a:t>:</a:t>
            </a:r>
            <a:endParaRPr lang="en-US" sz="1800" b="1" dirty="0">
              <a:solidFill>
                <a:srgbClr val="22222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i="0" dirty="0">
                <a:solidFill>
                  <a:srgbClr val="212529"/>
                </a:solidFill>
                <a:effectLst/>
                <a:latin typeface="Times New Roman" panose="02020603050405020304" pitchFamily="18" charset="0"/>
                <a:cs typeface="Times New Roman" panose="02020603050405020304" pitchFamily="18" charset="0"/>
              </a:rPr>
              <a:t>Structure Query Language(SQL) </a:t>
            </a:r>
            <a:r>
              <a:rPr lang="en-US" sz="1800" b="0" i="0" dirty="0">
                <a:solidFill>
                  <a:srgbClr val="212529"/>
                </a:solidFill>
                <a:effectLst/>
                <a:latin typeface="Times New Roman" panose="02020603050405020304" pitchFamily="18" charset="0"/>
                <a:cs typeface="Times New Roman" panose="02020603050405020304" pitchFamily="18" charset="0"/>
              </a:rPr>
              <a:t>is a database query language used for storing and managing data in Relational DBMS. </a:t>
            </a:r>
          </a:p>
          <a:p>
            <a:pPr>
              <a:buFont typeface="Wingdings" panose="05000000000000000000" pitchFamily="2" charset="2"/>
              <a:buChar char="Ø"/>
            </a:pPr>
            <a:r>
              <a:rPr lang="en-US" sz="1800" b="0" i="0" dirty="0">
                <a:solidFill>
                  <a:srgbClr val="212529"/>
                </a:solidFill>
                <a:effectLst/>
                <a:latin typeface="Times New Roman" panose="02020603050405020304" pitchFamily="18" charset="0"/>
                <a:cs typeface="Times New Roman" panose="02020603050405020304" pitchFamily="18" charset="0"/>
              </a:rPr>
              <a:t>SQL was the first commercial language introduced for E.F Codd's </a:t>
            </a:r>
            <a:r>
              <a:rPr lang="en-US" sz="1800" i="0" dirty="0">
                <a:solidFill>
                  <a:srgbClr val="212529"/>
                </a:solidFill>
                <a:effectLst/>
                <a:latin typeface="Times New Roman" panose="02020603050405020304" pitchFamily="18" charset="0"/>
                <a:cs typeface="Times New Roman" panose="02020603050405020304" pitchFamily="18" charset="0"/>
              </a:rPr>
              <a:t>Relational</a:t>
            </a:r>
            <a:r>
              <a:rPr lang="en-US" sz="1800" b="0" i="0" dirty="0">
                <a:solidFill>
                  <a:srgbClr val="212529"/>
                </a:solidFill>
                <a:effectLst/>
                <a:latin typeface="Times New Roman" panose="02020603050405020304" pitchFamily="18" charset="0"/>
                <a:cs typeface="Times New Roman" panose="02020603050405020304" pitchFamily="18" charset="0"/>
              </a:rPr>
              <a:t> model of database. </a:t>
            </a:r>
          </a:p>
          <a:p>
            <a:pPr>
              <a:buFont typeface="Wingdings" panose="05000000000000000000" pitchFamily="2" charset="2"/>
              <a:buChar char="Ø"/>
            </a:pPr>
            <a:r>
              <a:rPr lang="en-US" sz="1800" b="0" i="0" dirty="0">
                <a:solidFill>
                  <a:srgbClr val="212529"/>
                </a:solidFill>
                <a:effectLst/>
                <a:latin typeface="Times New Roman" panose="02020603050405020304" pitchFamily="18" charset="0"/>
                <a:cs typeface="Times New Roman" panose="02020603050405020304" pitchFamily="18" charset="0"/>
              </a:rPr>
              <a:t>Today almost all RDBMS(</a:t>
            </a:r>
            <a:r>
              <a:rPr lang="en-US" sz="1800" b="0" i="0" dirty="0" err="1">
                <a:solidFill>
                  <a:srgbClr val="212529"/>
                </a:solidFill>
                <a:effectLst/>
                <a:latin typeface="Times New Roman" panose="02020603050405020304" pitchFamily="18" charset="0"/>
                <a:cs typeface="Times New Roman" panose="02020603050405020304" pitchFamily="18" charset="0"/>
              </a:rPr>
              <a:t>MySql</a:t>
            </a:r>
            <a:r>
              <a:rPr lang="en-US" sz="1800" b="0" i="0" dirty="0">
                <a:solidFill>
                  <a:srgbClr val="212529"/>
                </a:solidFill>
                <a:effectLst/>
                <a:latin typeface="Times New Roman" panose="02020603050405020304" pitchFamily="18" charset="0"/>
                <a:cs typeface="Times New Roman" panose="02020603050405020304" pitchFamily="18" charset="0"/>
              </a:rPr>
              <a:t>, Oracle, </a:t>
            </a:r>
            <a:r>
              <a:rPr lang="en-US" sz="1800" b="0" i="0" dirty="0" err="1">
                <a:solidFill>
                  <a:srgbClr val="212529"/>
                </a:solidFill>
                <a:effectLst/>
                <a:latin typeface="Times New Roman" panose="02020603050405020304" pitchFamily="18" charset="0"/>
                <a:cs typeface="Times New Roman" panose="02020603050405020304" pitchFamily="18" charset="0"/>
              </a:rPr>
              <a:t>Infomix</a:t>
            </a:r>
            <a:r>
              <a:rPr lang="en-US" sz="1800" b="0" i="0" dirty="0">
                <a:solidFill>
                  <a:srgbClr val="212529"/>
                </a:solidFill>
                <a:effectLst/>
                <a:latin typeface="Times New Roman" panose="02020603050405020304" pitchFamily="18" charset="0"/>
                <a:cs typeface="Times New Roman" panose="02020603050405020304" pitchFamily="18" charset="0"/>
              </a:rPr>
              <a:t>, Sybase, MS Access) use </a:t>
            </a:r>
            <a:r>
              <a:rPr lang="en-US" sz="1800" b="1" i="0" dirty="0">
                <a:solidFill>
                  <a:srgbClr val="212529"/>
                </a:solidFill>
                <a:effectLst/>
                <a:latin typeface="Times New Roman" panose="02020603050405020304" pitchFamily="18" charset="0"/>
                <a:cs typeface="Times New Roman" panose="02020603050405020304" pitchFamily="18" charset="0"/>
              </a:rPr>
              <a:t>SQL</a:t>
            </a:r>
            <a:r>
              <a:rPr lang="en-US" sz="1800" b="0" i="0" dirty="0">
                <a:solidFill>
                  <a:srgbClr val="212529"/>
                </a:solidFill>
                <a:effectLst/>
                <a:latin typeface="Times New Roman" panose="02020603050405020304" pitchFamily="18" charset="0"/>
                <a:cs typeface="Times New Roman" panose="02020603050405020304" pitchFamily="18" charset="0"/>
              </a:rPr>
              <a:t> as the standard database query language. SQL is used to perform all types of data operations in RDBMS</a:t>
            </a:r>
            <a:endParaRPr lang="en-US" dirty="0"/>
          </a:p>
        </p:txBody>
      </p:sp>
      <p:sp>
        <p:nvSpPr>
          <p:cNvPr id="5" name="Footer Placeholder 4">
            <a:extLst>
              <a:ext uri="{FF2B5EF4-FFF2-40B4-BE49-F238E27FC236}">
                <a16:creationId xmlns:a16="http://schemas.microsoft.com/office/drawing/2014/main" id="{7F70C432-FE31-49E5-A4CC-12F5A17CC7BD}"/>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6" name="Picture 5" descr="Logo&#10;&#10;Description automatically generated">
            <a:extLst>
              <a:ext uri="{FF2B5EF4-FFF2-40B4-BE49-F238E27FC236}">
                <a16:creationId xmlns:a16="http://schemas.microsoft.com/office/drawing/2014/main" id="{707C0C33-E9BA-4981-97C1-2597C4818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7901" y="3636335"/>
            <a:ext cx="1403899" cy="1534930"/>
          </a:xfrm>
          <a:prstGeom prst="rect">
            <a:avLst/>
          </a:prstGeom>
        </p:spPr>
      </p:pic>
    </p:spTree>
    <p:extLst>
      <p:ext uri="{BB962C8B-B14F-4D97-AF65-F5344CB8AC3E}">
        <p14:creationId xmlns:p14="http://schemas.microsoft.com/office/powerpoint/2010/main" val="40635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6A15F-EEDF-429A-A034-565FDF626DB3}"/>
              </a:ext>
            </a:extLst>
          </p:cNvPr>
          <p:cNvSpPr>
            <a:spLocks noGrp="1"/>
          </p:cNvSpPr>
          <p:nvPr>
            <p:ph type="sldNum" sz="quarter" idx="4"/>
          </p:nvPr>
        </p:nvSpPr>
        <p:spPr/>
        <p:txBody>
          <a:bodyPr/>
          <a:lstStyle/>
          <a:p>
            <a:fld id="{18C35892-E2DF-4085-B552-07E7B2102D0F}" type="slidenum">
              <a:rPr lang="en-US" smtClean="0"/>
              <a:t>8</a:t>
            </a:fld>
            <a:endParaRPr lang="en-US"/>
          </a:p>
        </p:txBody>
      </p:sp>
      <p:sp>
        <p:nvSpPr>
          <p:cNvPr id="4" name="Text Placeholder 3">
            <a:extLst>
              <a:ext uri="{FF2B5EF4-FFF2-40B4-BE49-F238E27FC236}">
                <a16:creationId xmlns:a16="http://schemas.microsoft.com/office/drawing/2014/main" id="{042AD9CC-2B9D-4385-9740-1C881B3371BF}"/>
              </a:ext>
            </a:extLst>
          </p:cNvPr>
          <p:cNvSpPr>
            <a:spLocks noGrp="1"/>
          </p:cNvSpPr>
          <p:nvPr>
            <p:ph type="body" sz="quarter" idx="17"/>
          </p:nvPr>
        </p:nvSpPr>
        <p:spPr>
          <a:xfrm>
            <a:off x="445272" y="308345"/>
            <a:ext cx="7512920" cy="4392490"/>
          </a:xfrm>
        </p:spPr>
        <p:txBody>
          <a:bodyPr>
            <a:normAutofit/>
          </a:bodyPr>
          <a:lstStyle/>
          <a:p>
            <a:pPr marL="0" indent="0" algn="just" fontAlgn="base">
              <a:buNone/>
            </a:pPr>
            <a:r>
              <a:rPr lang="en-US" sz="2900" b="1" i="0" u="sng" dirty="0">
                <a:solidFill>
                  <a:srgbClr val="273239"/>
                </a:solidFill>
                <a:effectLst/>
                <a:latin typeface="Times New Roman" panose="02020603050405020304" pitchFamily="18" charset="0"/>
                <a:cs typeface="Times New Roman" panose="02020603050405020304" pitchFamily="18" charset="0"/>
              </a:rPr>
              <a:t>Advantages</a:t>
            </a:r>
            <a:r>
              <a:rPr lang="en-US" sz="2900" i="0" dirty="0">
                <a:solidFill>
                  <a:srgbClr val="273239"/>
                </a:solidFill>
                <a:effectLst/>
                <a:latin typeface="Times New Roman" panose="02020603050405020304" pitchFamily="18" charset="0"/>
                <a:cs typeface="Times New Roman" panose="02020603050405020304" pitchFamily="18" charset="0"/>
              </a:rPr>
              <a:t> :</a:t>
            </a:r>
            <a:endParaRPr lang="en-US" sz="1800" dirty="0">
              <a:solidFill>
                <a:srgbClr val="273239"/>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Faster Query Processing  </a:t>
            </a:r>
            <a:endParaRPr lang="en-US" sz="1800" dirty="0">
              <a:solidFill>
                <a:srgbClr val="273239"/>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No Coding Skills </a:t>
            </a:r>
            <a:endParaRPr lang="en-US" sz="1800" dirty="0">
              <a:solidFill>
                <a:srgbClr val="273239"/>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Standardized Language </a:t>
            </a: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Portable  </a:t>
            </a:r>
            <a:endParaRPr lang="en-US" sz="1800" dirty="0">
              <a:solidFill>
                <a:srgbClr val="273239"/>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Interactive Language </a:t>
            </a:r>
            <a:endParaRPr lang="en-US" sz="1800" dirty="0">
              <a:solidFill>
                <a:srgbClr val="273239"/>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Ø"/>
            </a:pPr>
            <a:r>
              <a:rPr lang="en-US" sz="1800" i="0" dirty="0">
                <a:solidFill>
                  <a:srgbClr val="273239"/>
                </a:solidFill>
                <a:effectLst/>
                <a:latin typeface="Times New Roman" panose="02020603050405020304" pitchFamily="18" charset="0"/>
                <a:cs typeface="Times New Roman" panose="02020603050405020304" pitchFamily="18" charset="0"/>
              </a:rPr>
              <a:t>Multiple data views </a:t>
            </a:r>
          </a:p>
          <a:p>
            <a:pPr marL="0" indent="0" algn="just" fontAlgn="base">
              <a:buNone/>
            </a:pPr>
            <a:endParaRPr lang="en-US" b="1" u="sng" dirty="0">
              <a:solidFill>
                <a:srgbClr val="273239"/>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BA3BFC16-6024-4414-9CE1-941B5BCEB5BB}"/>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6" name="Picture 5" descr="Graphical user interface&#10;&#10;Description automatically generated">
            <a:extLst>
              <a:ext uri="{FF2B5EF4-FFF2-40B4-BE49-F238E27FC236}">
                <a16:creationId xmlns:a16="http://schemas.microsoft.com/office/drawing/2014/main" id="{63447679-EF1D-4D0E-8AE6-FE29987D5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690036"/>
            <a:ext cx="3263502" cy="1864858"/>
          </a:xfrm>
          <a:prstGeom prst="rect">
            <a:avLst/>
          </a:prstGeom>
        </p:spPr>
      </p:pic>
    </p:spTree>
    <p:extLst>
      <p:ext uri="{BB962C8B-B14F-4D97-AF65-F5344CB8AC3E}">
        <p14:creationId xmlns:p14="http://schemas.microsoft.com/office/powerpoint/2010/main" val="327215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8152F-B30F-4BC5-B915-4186DDC4232B}"/>
              </a:ext>
            </a:extLst>
          </p:cNvPr>
          <p:cNvSpPr>
            <a:spLocks noGrp="1"/>
          </p:cNvSpPr>
          <p:nvPr>
            <p:ph type="sldNum" sz="quarter" idx="4"/>
          </p:nvPr>
        </p:nvSpPr>
        <p:spPr/>
        <p:txBody>
          <a:bodyPr/>
          <a:lstStyle/>
          <a:p>
            <a:fld id="{18C35892-E2DF-4085-B552-07E7B2102D0F}" type="slidenum">
              <a:rPr lang="en-US" smtClean="0"/>
              <a:t>9</a:t>
            </a:fld>
            <a:endParaRPr lang="en-US"/>
          </a:p>
        </p:txBody>
      </p:sp>
      <p:sp>
        <p:nvSpPr>
          <p:cNvPr id="4" name="Text Placeholder 3">
            <a:extLst>
              <a:ext uri="{FF2B5EF4-FFF2-40B4-BE49-F238E27FC236}">
                <a16:creationId xmlns:a16="http://schemas.microsoft.com/office/drawing/2014/main" id="{B5FAB6F5-9204-4170-AADD-27F9AEDBE8B5}"/>
              </a:ext>
            </a:extLst>
          </p:cNvPr>
          <p:cNvSpPr>
            <a:spLocks noGrp="1"/>
          </p:cNvSpPr>
          <p:nvPr>
            <p:ph type="body" sz="quarter" idx="17"/>
          </p:nvPr>
        </p:nvSpPr>
        <p:spPr>
          <a:xfrm>
            <a:off x="445272" y="606057"/>
            <a:ext cx="7512920" cy="4094778"/>
          </a:xfrm>
        </p:spPr>
        <p:txBody>
          <a:bodyPr/>
          <a:lstStyle/>
          <a:p>
            <a:pPr marL="0" indent="0" fontAlgn="base">
              <a:buNone/>
            </a:pPr>
            <a:r>
              <a:rPr lang="en-US" sz="2300" b="1" i="0" u="sng" dirty="0">
                <a:solidFill>
                  <a:srgbClr val="273239"/>
                </a:solidFill>
                <a:effectLst/>
                <a:latin typeface="Times New Roman" panose="02020603050405020304" pitchFamily="18" charset="0"/>
                <a:cs typeface="Times New Roman" panose="02020603050405020304" pitchFamily="18" charset="0"/>
              </a:rPr>
              <a:t>Applications of SQL </a:t>
            </a:r>
            <a:r>
              <a:rPr lang="en-US" sz="2300" b="1" i="0" dirty="0">
                <a:solidFill>
                  <a:srgbClr val="273239"/>
                </a:solidFill>
                <a:effectLst/>
                <a:latin typeface="Times New Roman" panose="02020603050405020304" pitchFamily="18" charset="0"/>
                <a:cs typeface="Times New Roman" panose="02020603050405020304" pitchFamily="18" charset="0"/>
              </a:rPr>
              <a:t>:</a:t>
            </a:r>
            <a:r>
              <a:rPr lang="en-US" sz="2300" b="0" i="0" dirty="0">
                <a:solidFill>
                  <a:srgbClr val="273239"/>
                </a:solidFill>
                <a:effectLst/>
                <a:latin typeface="Times New Roman" panose="02020603050405020304" pitchFamily="18" charset="0"/>
                <a:cs typeface="Times New Roman" panose="02020603050405020304" pitchFamily="18" charset="0"/>
              </a:rPr>
              <a:t> </a:t>
            </a:r>
            <a:br>
              <a:rPr lang="en-US" sz="1800" b="0" i="0" dirty="0">
                <a:solidFill>
                  <a:srgbClr val="273239"/>
                </a:solidFill>
                <a:effectLst/>
                <a:latin typeface="Times New Roman" panose="02020603050405020304" pitchFamily="18" charset="0"/>
                <a:cs typeface="Times New Roman" panose="02020603050405020304" pitchFamily="18" charset="0"/>
              </a:rPr>
            </a:br>
            <a:r>
              <a:rPr lang="en-US" sz="1800" b="0" i="0" dirty="0">
                <a:solidFill>
                  <a:srgbClr val="273239"/>
                </a:solidFill>
                <a:effectLst/>
                <a:latin typeface="Times New Roman" panose="02020603050405020304" pitchFamily="18" charset="0"/>
                <a:cs typeface="Times New Roman" panose="02020603050405020304" pitchFamily="18" charset="0"/>
              </a:rPr>
              <a:t> </a:t>
            </a:r>
          </a:p>
          <a:p>
            <a:pPr marL="342900" indent="-342900" fontAlgn="base">
              <a:buFont typeface="Wingdings" panose="05000000000000000000" pitchFamily="2" charset="2"/>
              <a:buChar char="Ø"/>
            </a:pPr>
            <a:r>
              <a:rPr lang="en-US" sz="1800" b="0" i="0" dirty="0">
                <a:solidFill>
                  <a:srgbClr val="273239"/>
                </a:solidFill>
                <a:effectLst/>
                <a:latin typeface="Times New Roman" panose="02020603050405020304" pitchFamily="18" charset="0"/>
                <a:cs typeface="Times New Roman" panose="02020603050405020304" pitchFamily="18" charset="0"/>
              </a:rPr>
              <a:t>SQL is used by developers and DBAs (Database Administrators) in writing Data Integration Scripts. </a:t>
            </a:r>
            <a:endParaRPr lang="en-US" sz="1800" dirty="0">
              <a:solidFill>
                <a:srgbClr val="273239"/>
              </a:solidFill>
              <a:latin typeface="Times New Roman" panose="02020603050405020304" pitchFamily="18" charset="0"/>
              <a:cs typeface="Times New Roman" panose="02020603050405020304" pitchFamily="18" charset="0"/>
            </a:endParaRPr>
          </a:p>
          <a:p>
            <a:pPr marL="342900" indent="-342900" fontAlgn="base">
              <a:buFont typeface="Wingdings" panose="05000000000000000000" pitchFamily="2" charset="2"/>
              <a:buChar char="Ø"/>
            </a:pPr>
            <a:r>
              <a:rPr lang="en-US" sz="1800" b="0" i="0" dirty="0">
                <a:solidFill>
                  <a:srgbClr val="273239"/>
                </a:solidFill>
                <a:effectLst/>
                <a:latin typeface="Times New Roman" panose="02020603050405020304" pitchFamily="18" charset="0"/>
                <a:cs typeface="Times New Roman" panose="02020603050405020304" pitchFamily="18" charset="0"/>
              </a:rPr>
              <a:t>It is used to deal with analytical queries to analyze the data and get instincts from it. </a:t>
            </a:r>
            <a:endParaRPr lang="en-US" sz="1800" dirty="0">
              <a:solidFill>
                <a:srgbClr val="273239"/>
              </a:solidFill>
              <a:latin typeface="Times New Roman" panose="02020603050405020304" pitchFamily="18" charset="0"/>
              <a:cs typeface="Times New Roman" panose="02020603050405020304" pitchFamily="18" charset="0"/>
            </a:endParaRPr>
          </a:p>
          <a:p>
            <a:pPr marL="342900" indent="-342900" fontAlgn="base">
              <a:buFont typeface="Wingdings" panose="05000000000000000000" pitchFamily="2" charset="2"/>
              <a:buChar char="Ø"/>
            </a:pPr>
            <a:r>
              <a:rPr lang="en-US" sz="1800" b="0" i="0" dirty="0">
                <a:solidFill>
                  <a:srgbClr val="273239"/>
                </a:solidFill>
                <a:effectLst/>
                <a:latin typeface="Times New Roman" panose="02020603050405020304" pitchFamily="18" charset="0"/>
                <a:cs typeface="Times New Roman" panose="02020603050405020304" pitchFamily="18" charset="0"/>
              </a:rPr>
              <a:t>Retrieving Information </a:t>
            </a:r>
            <a:endParaRPr lang="en-US" sz="1800" dirty="0">
              <a:solidFill>
                <a:srgbClr val="273239"/>
              </a:solidFill>
              <a:latin typeface="Times New Roman" panose="02020603050405020304" pitchFamily="18" charset="0"/>
              <a:cs typeface="Times New Roman" panose="02020603050405020304" pitchFamily="18" charset="0"/>
            </a:endParaRPr>
          </a:p>
          <a:p>
            <a:pPr marL="342900" indent="-342900" fontAlgn="base">
              <a:buFont typeface="Wingdings" panose="05000000000000000000" pitchFamily="2" charset="2"/>
              <a:buChar char="Ø"/>
            </a:pPr>
            <a:r>
              <a:rPr lang="en-US" sz="1800" b="0" i="0" dirty="0">
                <a:solidFill>
                  <a:srgbClr val="273239"/>
                </a:solidFill>
                <a:effectLst/>
                <a:latin typeface="Times New Roman" panose="02020603050405020304" pitchFamily="18" charset="0"/>
                <a:cs typeface="Times New Roman" panose="02020603050405020304" pitchFamily="18" charset="0"/>
              </a:rPr>
              <a:t>Modification/Manipulation of data and database table such as Insertion, Deletion and Updation. </a:t>
            </a:r>
            <a:endParaRPr lang="en-US" dirty="0"/>
          </a:p>
          <a:p>
            <a:endParaRPr lang="en-US" dirty="0"/>
          </a:p>
        </p:txBody>
      </p:sp>
      <p:sp>
        <p:nvSpPr>
          <p:cNvPr id="5" name="Footer Placeholder 4">
            <a:extLst>
              <a:ext uri="{FF2B5EF4-FFF2-40B4-BE49-F238E27FC236}">
                <a16:creationId xmlns:a16="http://schemas.microsoft.com/office/drawing/2014/main" id="{A5B1EEA5-481D-470C-BDB7-EE1FEFC10DAD}"/>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026116972"/>
      </p:ext>
    </p:extLst>
  </p:cSld>
  <p:clrMapOvr>
    <a:masterClrMapping/>
  </p:clrMapOvr>
</p:sld>
</file>

<file path=ppt/theme/theme1.xml><?xml version="1.0" encoding="utf-8"?>
<a:theme xmlns:a="http://schemas.openxmlformats.org/drawingml/2006/main" name="Office Theme">
  <a:themeElements>
    <a:clrScheme name="Custom 7">
      <a:dk1>
        <a:srgbClr val="363639"/>
      </a:dk1>
      <a:lt1>
        <a:srgbClr val="FFFFFF"/>
      </a:lt1>
      <a:dk2>
        <a:srgbClr val="363639"/>
      </a:dk2>
      <a:lt2>
        <a:srgbClr val="DFDFE1"/>
      </a:lt2>
      <a:accent1>
        <a:srgbClr val="1A3BDD"/>
      </a:accent1>
      <a:accent2>
        <a:srgbClr val="7BECAA"/>
      </a:accent2>
      <a:accent3>
        <a:srgbClr val="EFF8FF"/>
      </a:accent3>
      <a:accent4>
        <a:srgbClr val="DC3030"/>
      </a:accent4>
      <a:accent5>
        <a:srgbClr val="E07B11"/>
      </a:accent5>
      <a:accent6>
        <a:srgbClr val="F4CA64"/>
      </a:accent6>
      <a:hlink>
        <a:srgbClr val="1A3BDD"/>
      </a:hlink>
      <a:folHlink>
        <a:srgbClr val="954F72"/>
      </a:folHlink>
    </a:clrScheme>
    <a:fontScheme name="Custom 1">
      <a:majorFont>
        <a:latin typeface="Microsoft Sans Serif"/>
        <a:ea typeface=""/>
        <a:cs typeface=""/>
      </a:majorFont>
      <a:minorFont>
        <a:latin typeface="Microsoft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ormAutofit lnSpcReduction="10000"/>
      </a:bodyPr>
      <a:lstStyle>
        <a:defPPr marL="169863" indent="-169863" algn="l">
          <a:buClr>
            <a:schemeClr val="accent1"/>
          </a:buClr>
          <a:buFont typeface="Arial" panose="020B0604020202020204" pitchFamily="34" charset="0"/>
          <a:buChar char="•"/>
          <a:defRPr sz="1800"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21_PPT_Template" id="{D015856D-13B5-4446-A688-C5D60E5D0EC6}" vid="{A967EC7C-FEF3-4F52-AF85-DE245EB595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C21804C609414483F3C57984BCA901" ma:contentTypeVersion="15" ma:contentTypeDescription="Create a new document." ma:contentTypeScope="" ma:versionID="cf91ea720077f134da7f16b9308f2f52">
  <xsd:schema xmlns:xsd="http://www.w3.org/2001/XMLSchema" xmlns:xs="http://www.w3.org/2001/XMLSchema" xmlns:p="http://schemas.microsoft.com/office/2006/metadata/properties" xmlns:ns1="http://schemas.microsoft.com/sharepoint/v3" xmlns:ns3="2e8c2afa-a600-4225-bcbc-dd4fee64ae47" xmlns:ns4="1cecd492-b52f-4a9d-824f-4d414e50977a" targetNamespace="http://schemas.microsoft.com/office/2006/metadata/properties" ma:root="true" ma:fieldsID="259edb62e261935a274c00769c70a90a" ns1:_="" ns3:_="" ns4:_="">
    <xsd:import namespace="http://schemas.microsoft.com/sharepoint/v3"/>
    <xsd:import namespace="2e8c2afa-a600-4225-bcbc-dd4fee64ae47"/>
    <xsd:import namespace="1cecd492-b52f-4a9d-824f-4d414e5097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1:_ip_UnifiedCompliancePolicyProperties" minOccurs="0"/>
                <xsd:element ref="ns1:_ip_UnifiedCompliancePolicyUIActio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8c2afa-a600-4225-bcbc-dd4fee64ae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ecd492-b52f-4a9d-824f-4d414e50977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06D84-EA3D-4441-B151-2A0B80A8B0DE}">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9FFF4F4-5B1F-4088-832D-1C48006D7121}">
  <ds:schemaRefs>
    <ds:schemaRef ds:uri="http://schemas.microsoft.com/sharepoint/v3/contenttype/forms"/>
  </ds:schemaRefs>
</ds:datastoreItem>
</file>

<file path=customXml/itemProps3.xml><?xml version="1.0" encoding="utf-8"?>
<ds:datastoreItem xmlns:ds="http://schemas.openxmlformats.org/officeDocument/2006/customXml" ds:itemID="{DA8546D4-C526-4AF3-91BE-B84A0F0123DA}">
  <ds:schemaRefs>
    <ds:schemaRef ds:uri="1cecd492-b52f-4a9d-824f-4d414e50977a"/>
    <ds:schemaRef ds:uri="2e8c2afa-a600-4225-bcbc-dd4fee64a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68</TotalTime>
  <Words>1767</Words>
  <Application>Microsoft Office PowerPoint</Application>
  <PresentationFormat>On-screen Show (16:9)</PresentationFormat>
  <Paragraphs>199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Microsoft Sans 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Akshatha A M</dc:creator>
  <cp:lastModifiedBy>Akshatha A M</cp:lastModifiedBy>
  <cp:revision>26</cp:revision>
  <dcterms:created xsi:type="dcterms:W3CDTF">2021-11-25T10:33:27Z</dcterms:created>
  <dcterms:modified xsi:type="dcterms:W3CDTF">2021-11-25T12:03:00Z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0x0101003DC21804C609414483F3C57984BCA901</vt:lpwstr>
  </property>
</Properties>
</file>